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8" d="100"/>
          <a:sy n="68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628800"/>
            <a:ext cx="57606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Редкие животные Калининградской области</a:t>
            </a:r>
            <a:endParaRPr lang="ru-RU" sz="44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400798"/>
            <a:ext cx="626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Воспитатель :  Андронова Виктория Сергеевна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38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7354" y="472315"/>
            <a:ext cx="4055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Болотная </a:t>
            </a:r>
            <a:r>
              <a:rPr lang="ru-RU" sz="32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черепаха</a:t>
            </a:r>
            <a:endParaRPr lang="ru-RU" sz="32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Обитает </a:t>
            </a:r>
            <a:r>
              <a:rPr lang="ru-RU" sz="2800" dirty="0">
                <a:solidFill>
                  <a:schemeClr val="bg1"/>
                </a:solidFill>
              </a:rPr>
              <a:t>в пресноводных озерах, прудах реках, каналах на юге и востоке области. Быстро плавает, хорошо ныряет. Ест рачков, моллюсков, лягушек, мелкую рыбу, беспозвоночных. Длина панциря - 9-12 </a:t>
            </a:r>
            <a:r>
              <a:rPr lang="ru-RU" sz="2800" dirty="0" smtClean="0">
                <a:solidFill>
                  <a:schemeClr val="bg1"/>
                </a:solidFill>
              </a:rPr>
              <a:t>сантиметров.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86" y="3659545"/>
            <a:ext cx="5569039" cy="295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7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3430" y="404664"/>
            <a:ext cx="3866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Камышовая </a:t>
            </a:r>
            <a:r>
              <a:rPr lang="ru-RU" sz="32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жаба </a:t>
            </a:r>
            <a:endParaRPr lang="ru-RU" sz="32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249737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На территории России ее единственное место обитания – Калининградская область (Куршская коса, Краснознаменский район, </a:t>
            </a:r>
            <a:r>
              <a:rPr lang="ru-RU" sz="2800" dirty="0" err="1">
                <a:solidFill>
                  <a:schemeClr val="bg1"/>
                </a:solidFill>
              </a:rPr>
              <a:t>Виштынецкий</a:t>
            </a:r>
            <a:r>
              <a:rPr lang="ru-RU" sz="2800" dirty="0">
                <a:solidFill>
                  <a:schemeClr val="bg1"/>
                </a:solidFill>
              </a:rPr>
              <a:t> лес, междуречье Немана и </a:t>
            </a:r>
            <a:r>
              <a:rPr lang="ru-RU" sz="2800" dirty="0" err="1">
                <a:solidFill>
                  <a:schemeClr val="bg1"/>
                </a:solidFill>
              </a:rPr>
              <a:t>Шешупе</a:t>
            </a:r>
            <a:r>
              <a:rPr lang="ru-RU" sz="2800" dirty="0">
                <a:solidFill>
                  <a:schemeClr val="bg1"/>
                </a:solidFill>
              </a:rPr>
              <a:t>). Живет в песчаных дюнах, смешанных и сосновых лесах, лугах, болотах. Прячется под пнями, камнями и </a:t>
            </a:r>
            <a:r>
              <a:rPr lang="ru-RU" sz="2800" dirty="0" err="1" smtClean="0">
                <a:solidFill>
                  <a:schemeClr val="bg1"/>
                </a:solidFill>
              </a:rPr>
              <a:t>тд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927393"/>
            <a:ext cx="3965630" cy="264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4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386278"/>
            <a:ext cx="3821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Красный </a:t>
            </a:r>
            <a:r>
              <a:rPr lang="ru-RU" sz="32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коршун</a:t>
            </a:r>
            <a:endParaRPr lang="ru-RU" sz="32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 России Калининградская область - единственное место, где он гнездится. От 2 до 6 пар гнездятся в лесах Неманском, Мичуринском, </a:t>
            </a:r>
            <a:r>
              <a:rPr lang="ru-RU" sz="2400" dirty="0" err="1">
                <a:solidFill>
                  <a:schemeClr val="bg1"/>
                </a:solidFill>
              </a:rPr>
              <a:t>Шешупском</a:t>
            </a:r>
            <a:r>
              <a:rPr lang="ru-RU" sz="2400" dirty="0">
                <a:solidFill>
                  <a:schemeClr val="bg1"/>
                </a:solidFill>
              </a:rPr>
              <a:t> в Краснознаменском районе. Питается амфибиями, рептилиями, снулой рыбой, падалью. У нас встречается с марта по сентябрь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619672" y="3411340"/>
            <a:ext cx="4248472" cy="318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78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332656"/>
            <a:ext cx="1667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Змееяд</a:t>
            </a:r>
            <a:endParaRPr lang="ru-RU" sz="32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111" y="1196752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Вид из отряда </a:t>
            </a:r>
            <a:r>
              <a:rPr lang="ru-RU" sz="2400" dirty="0" err="1">
                <a:solidFill>
                  <a:schemeClr val="bg1"/>
                </a:solidFill>
              </a:rPr>
              <a:t>соколообразных</a:t>
            </a:r>
            <a:r>
              <a:rPr lang="ru-RU" sz="2400" dirty="0">
                <a:solidFill>
                  <a:schemeClr val="bg1"/>
                </a:solidFill>
              </a:rPr>
              <a:t>, семейства ястребиных, под угрозой исчезновения. Редко встречается на восточном побережье </a:t>
            </a:r>
            <a:r>
              <a:rPr lang="ru-RU" sz="2400" dirty="0" err="1">
                <a:solidFill>
                  <a:schemeClr val="bg1"/>
                </a:solidFill>
              </a:rPr>
              <a:t>Куршского</a:t>
            </a:r>
            <a:r>
              <a:rPr lang="ru-RU" sz="2400" dirty="0">
                <a:solidFill>
                  <a:schemeClr val="bg1"/>
                </a:solidFill>
              </a:rPr>
              <a:t> залива у Большого Мохового болота и в лесу </a:t>
            </a:r>
            <a:r>
              <a:rPr lang="ru-RU" sz="2400" dirty="0" err="1">
                <a:solidFill>
                  <a:schemeClr val="bg1"/>
                </a:solidFill>
              </a:rPr>
              <a:t>Виштынецком</a:t>
            </a:r>
            <a:r>
              <a:rPr lang="ru-RU" sz="2400" dirty="0">
                <a:solidFill>
                  <a:schemeClr val="bg1"/>
                </a:solidFill>
              </a:rPr>
              <a:t>. Живет в сосновых и смешанных лесах у верховых болот. У нас гнездится не более 2 пар. Питается змеями, ящерицами, грызунами, птенцами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107" y="3645024"/>
            <a:ext cx="4580830" cy="291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9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8030" y="260648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Рысь</a:t>
            </a:r>
            <a:endParaRPr lang="ru-RU" sz="32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000208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Обитает в </a:t>
            </a:r>
            <a:r>
              <a:rPr lang="ru-RU" sz="2400" dirty="0" err="1">
                <a:solidFill>
                  <a:schemeClr val="bg1"/>
                </a:solidFill>
              </a:rPr>
              <a:t>Виштынецком</a:t>
            </a:r>
            <a:r>
              <a:rPr lang="ru-RU" sz="2400" dirty="0">
                <a:solidFill>
                  <a:schemeClr val="bg1"/>
                </a:solidFill>
              </a:rPr>
              <a:t> лесу, лесах Краснознаменского района. Встречали эту кошку в лесах Полесского, Черняховского, Правдинского и Гвардейского района. Поголовье с 1996 по 2001 годы оценивалось в 8-10 особей. В последние годы наметилась тенденция к снижению численности из-за браконьеров, сокращению мест, подходящих для обитания с достаточным кормом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874408"/>
            <a:ext cx="4112518" cy="273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11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259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4</cp:revision>
  <dcterms:created xsi:type="dcterms:W3CDTF">2021-04-26T20:08:02Z</dcterms:created>
  <dcterms:modified xsi:type="dcterms:W3CDTF">2021-05-23T16:48:39Z</dcterms:modified>
</cp:coreProperties>
</file>