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70" r:id="rId7"/>
    <p:sldId id="266" r:id="rId8"/>
    <p:sldId id="267" r:id="rId9"/>
    <p:sldId id="268" r:id="rId10"/>
    <p:sldId id="269" r:id="rId11"/>
    <p:sldId id="271" r:id="rId12"/>
    <p:sldId id="272" r:id="rId13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8FAD3-2D52-4B54-B222-46B5F0010AB8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C2415-381F-459B-A21C-686A73DF9B7E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0530-8B58-4760-8CAA-ABA42A892D26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357FE-90CE-4345-8856-E4AADD4A68FA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60C1-A703-4B89-A1B3-078B56931940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C1B22-3A9E-43C6-833A-994529F35F79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AFDC-AE6F-4345-8AEC-8FD2F1BCF53A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A106B-3A10-4359-8BBE-92258E05E2CE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030F6-18EF-4BF3-A9CF-E3C635F9DAB9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07962-716A-46F9-B2A4-E7FC13375365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EFD85-0C9D-4D70-92EC-ADF694DA156C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32871-62B8-425D-930F-B66003911305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85B28-F2C8-4275-8E05-50748AA7815E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48D0E-B62E-4DF3-AE0F-A51FD9E41260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AB3CE-C012-4D2E-8896-5EACA2B9F7AB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64F41-3FD6-418C-9D45-05B390330B58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3EB39-0D44-4C02-B981-8F28A42CCBD5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A8AEC-45BE-4587-B03F-51DF4E4B7A70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EFCB-2FAB-4AF1-8C74-F5C95D7FAA48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A21FD-770D-4F96-8B9F-B573640CD8A3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535A-331A-4E05-A54A-F1032BD5AA23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69F66-E724-45CB-9A15-F3B408D830DF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UY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63EBF1-88EF-4DCF-99B1-9974547EB3F9}" type="datetimeFigureOut">
              <a:rPr lang="es-UY"/>
              <a:pPr>
                <a:defRPr/>
              </a:pPr>
              <a:t>24/4/2019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727573-DCD0-49A8-B176-2392F5701516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«Дидактический материал по сенсорному развитию детей раннего возраста»</a:t>
            </a:r>
            <a:endParaRPr lang="ru-RU" sz="32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536400"/>
            <a:ext cx="6400800" cy="62292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дидактических игр</a:t>
            </a:r>
            <a:endParaRPr lang="es-UY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31640" y="116632"/>
            <a:ext cx="64008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 40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г.Туапсе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Туапсинский район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8"/>
          <p:cNvSpPr txBox="1">
            <a:spLocks/>
          </p:cNvSpPr>
          <p:nvPr/>
        </p:nvSpPr>
        <p:spPr bwMode="auto">
          <a:xfrm>
            <a:off x="2743200" y="5085184"/>
            <a:ext cx="6400800" cy="62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Рябчунова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Николаевна, воспитатель </a:t>
            </a:r>
            <a:endParaRPr lang="es-UY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8"/>
          <p:cNvSpPr txBox="1">
            <a:spLocks/>
          </p:cNvSpPr>
          <p:nvPr/>
        </p:nvSpPr>
        <p:spPr bwMode="auto">
          <a:xfrm>
            <a:off x="3491880" y="6165304"/>
            <a:ext cx="187220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.Туапсе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2019г.</a:t>
            </a:r>
            <a:endParaRPr lang="es-UY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852936"/>
            <a:ext cx="4740019" cy="35550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844824"/>
            <a:ext cx="3291830" cy="438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83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07704" y="2204864"/>
            <a:ext cx="5976664" cy="3240360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Игры, которые мы используем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своей работе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вызывают у детей радость.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радуются тому, что узнали что-то новое,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радуются своим достижениям,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тому, что добились результатов.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133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80928"/>
            <a:ext cx="5688632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683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5"/>
          <p:cNvSpPr>
            <a:spLocks noGrp="1"/>
          </p:cNvSpPr>
          <p:nvPr>
            <p:ph type="title"/>
          </p:nvPr>
        </p:nvSpPr>
        <p:spPr>
          <a:xfrm>
            <a:off x="5004048" y="836712"/>
            <a:ext cx="4032448" cy="113813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 ребенка</a:t>
            </a:r>
            <a:endParaRPr lang="ru-RU" sz="28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5"/>
          <p:cNvSpPr txBox="1">
            <a:spLocks/>
          </p:cNvSpPr>
          <p:nvPr/>
        </p:nvSpPr>
        <p:spPr bwMode="auto">
          <a:xfrm>
            <a:off x="1115616" y="2204864"/>
            <a:ext cx="72728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развитие его восприятия и формирование представлений о внешних свойствах предметах: их форме, цвете, величине, положению в пространстве, а также запахе, вкусе и т.п.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Значение сенсорного развития в раннем и дошкольном детстве трудно переоценить. Именно этот возраст наиболее благоприятен для совершенствования деятельности органов чувств, накопления представлений об окружающем мире.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00808"/>
            <a:ext cx="6768752" cy="481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7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4"/>
            <a:ext cx="784887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424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7859216" cy="509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373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67"/>
          <a:stretch/>
        </p:blipFill>
        <p:spPr>
          <a:xfrm>
            <a:off x="179512" y="2060848"/>
            <a:ext cx="4080272" cy="46805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2" b="3078"/>
          <a:stretch/>
        </p:blipFill>
        <p:spPr>
          <a:xfrm>
            <a:off x="4572000" y="1988840"/>
            <a:ext cx="401191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42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5"/>
          <a:stretch/>
        </p:blipFill>
        <p:spPr>
          <a:xfrm>
            <a:off x="179512" y="2132855"/>
            <a:ext cx="3888432" cy="45704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98"/>
          <a:stretch/>
        </p:blipFill>
        <p:spPr>
          <a:xfrm>
            <a:off x="4716015" y="2132856"/>
            <a:ext cx="4052543" cy="442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26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8" b="6763"/>
          <a:stretch/>
        </p:blipFill>
        <p:spPr>
          <a:xfrm>
            <a:off x="323528" y="1916831"/>
            <a:ext cx="3765004" cy="46914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3" b="4571"/>
          <a:stretch/>
        </p:blipFill>
        <p:spPr>
          <a:xfrm>
            <a:off x="4860032" y="1844824"/>
            <a:ext cx="372387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3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4058852" cy="30441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616" y="3212976"/>
            <a:ext cx="4342946" cy="325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29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113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«Дидактический материал по сенсорному развитию детей раннего возраста»</vt:lpstr>
      <vt:lpstr>Сенсорное развитие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Игры, которые мы используем  в своей работе  вызывают у детей радость. Они радуются тому, что узнали что-то новое, радуются своим достижениям, тому, что добились результатов.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Mariajose</dc:creator>
  <cp:lastModifiedBy>Пользователь</cp:lastModifiedBy>
  <cp:revision>19</cp:revision>
  <dcterms:created xsi:type="dcterms:W3CDTF">2009-05-12T23:31:36Z</dcterms:created>
  <dcterms:modified xsi:type="dcterms:W3CDTF">2019-04-24T10:11:20Z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533967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