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74" r:id="rId4"/>
    <p:sldId id="265" r:id="rId5"/>
    <p:sldId id="267" r:id="rId6"/>
    <p:sldId id="272" r:id="rId7"/>
    <p:sldId id="258" r:id="rId8"/>
    <p:sldId id="259" r:id="rId9"/>
    <p:sldId id="260" r:id="rId10"/>
    <p:sldId id="262" r:id="rId11"/>
    <p:sldId id="263" r:id="rId12"/>
    <p:sldId id="27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1ECBD-A9AE-4AFB-84E1-D5C13DDD6B97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ADC4F-A144-4867-AACA-B03F2C4672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3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ADC4F-A144-4867-AACA-B03F2C46728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05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ADC4F-A144-4867-AACA-B03F2C46728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36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46D4C5B-55EF-4764-9369-8FCFBC54884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F4C6F0-5AC7-4581-BB6F-7BE1AC8A4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ЕШ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5EA8EC"/>
              </a:clrFrom>
              <a:clrTo>
                <a:srgbClr val="5EA8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33015"/>
            <a:ext cx="1224136" cy="1440160"/>
          </a:xfrm>
          <a:prstGeom prst="rect">
            <a:avLst/>
          </a:prstGeom>
          <a:noFill/>
        </p:spPr>
      </p:pic>
      <p:pic>
        <p:nvPicPr>
          <p:cNvPr id="1026" name="Picture 2" descr="https://ds05.infourok.ru/uploads/ex/069b/000c9d42-01eac63b/hello_html_m697e67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660" y="1556792"/>
            <a:ext cx="6120680" cy="477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67054"/>
            <a:ext cx="8784976" cy="1317730"/>
          </a:xfrm>
          <a:solidFill>
            <a:srgbClr val="E5F6A6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зубы-здоровые дети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m0-tub-ru.yandex.net/i?id=284c69d9269ebf21efc5df73fb07f3a7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445" y="4834081"/>
            <a:ext cx="1363925" cy="129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48680"/>
            <a:ext cx="2736304" cy="576064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Заканчивают чистку зубов круговыми движениями щётки с захватом зубов и дёсен при сомкнутых челюстях.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vzube.com/wp-content/uploads/2018/02/3-3-1024x7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5832648" cy="5627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33840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4942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    Чистка  языка обязательна!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2052" name="Picture 4" descr="https://1.bp.blogspot.com/-wzerjnC0I7M/XzrK163GhlI/AAAAAAAA-ko/DA5l8slm7VcJMBaECM1X6RAImgtvmHmqwCLcBGAsYHQ/s1000/higiene-buc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4916488" cy="4206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ЕШ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5EA8EC"/>
              </a:clrFrom>
              <a:clrTo>
                <a:srgbClr val="5EA8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34" y="1558098"/>
            <a:ext cx="1440160" cy="16561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Зубная нить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cdn1.uvnimg.com/41/78/db42eac4426f849f3b17b16e2dce/97142781-thumbnai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868" y="1556792"/>
            <a:ext cx="6970167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1772816"/>
            <a:ext cx="2824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пользуйся!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87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Вот, что любит наш  Зубик</a:t>
            </a:r>
            <a:endParaRPr lang="ru-RU" sz="3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76672"/>
            <a:ext cx="2736304" cy="590465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 должны всегда помнить, что зубы вы должны чистить только своей щеткой, которую следует хранить в чистоте, хорошо промытую. 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jamilian.net/wp-content/uploads/2019/09/oral-health-by-brushing-teet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692696"/>
            <a:ext cx="60486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5790773"/>
            <a:ext cx="230425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Больной зуб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zabavnik.club/wp-content/uploads/single_teeth_cartoon_41_030313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538840" cy="41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284c69d9269ebf21efc5df73fb07f3a7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340768"/>
            <a:ext cx="4388261" cy="41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5790773"/>
            <a:ext cx="201622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зуб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70881"/>
            <a:ext cx="8534400" cy="8693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болели зубы и не воспалялись дёсны, нужно правильно питаться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7" descr="Картинка 180 из 2896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1934" y="4469152"/>
            <a:ext cx="2867659" cy="1909762"/>
          </a:xfrm>
          <a:prstGeom prst="rect">
            <a:avLst/>
          </a:prstGeom>
          <a:noFill/>
        </p:spPr>
      </p:pic>
      <p:pic>
        <p:nvPicPr>
          <p:cNvPr id="9" name="Picture 10" descr="Картинка 132 из 2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436102"/>
            <a:ext cx="1979613" cy="1741488"/>
          </a:xfrm>
          <a:prstGeom prst="rect">
            <a:avLst/>
          </a:prstGeom>
          <a:noFill/>
        </p:spPr>
      </p:pic>
      <p:pic>
        <p:nvPicPr>
          <p:cNvPr id="10" name="Picture 13" descr="ОРГ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004" y="1609292"/>
            <a:ext cx="1344613" cy="1727200"/>
          </a:xfrm>
          <a:prstGeom prst="rect">
            <a:avLst/>
          </a:prstGeom>
          <a:noFill/>
        </p:spPr>
      </p:pic>
      <p:pic>
        <p:nvPicPr>
          <p:cNvPr id="11" name="Picture 18" descr="ЕШ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5EA8EC"/>
              </a:clrFrom>
              <a:clrTo>
                <a:srgbClr val="5EA8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134" y="4469152"/>
            <a:ext cx="1701800" cy="1800225"/>
          </a:xfrm>
          <a:prstGeom prst="rect">
            <a:avLst/>
          </a:prstGeom>
          <a:noFill/>
        </p:spPr>
      </p:pic>
      <p:pic>
        <p:nvPicPr>
          <p:cNvPr id="2050" name="Picture 2" descr="https://gbouooshronanov.minobr63.ru/wp-content/uploads/2020/12/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5084" y="1340768"/>
            <a:ext cx="4571068" cy="2814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8" name="Picture 10" descr="https://csn-tv.ru/storage/uploads/originals/r94txEHiVxrgSwMdNZLJSyqkykZEc5yS020CaMcQ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81" y="3361408"/>
            <a:ext cx="3871024" cy="2893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388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Продукты, вредные для зубов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AR0028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9079"/>
            <a:ext cx="3312368" cy="2809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3" descr="1533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397476" y="1272046"/>
            <a:ext cx="2880321" cy="24416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7" descr="3068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8275" y="1019012"/>
            <a:ext cx="2835692" cy="2947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9" descr="219036e633d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2823" y="4041694"/>
            <a:ext cx="3028702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slide0006_image00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5843" y="4209549"/>
            <a:ext cx="1800309" cy="1980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s://bonsai-sushi.ru/wp-content/uploads/2020/08/Coca-Cola_0-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1584176" cy="216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artfile.ru/2048x1365_1144342_%5Bwww.ArtFile.ru%5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35125"/>
            <a:ext cx="2655870" cy="231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476672"/>
            <a:ext cx="2737912" cy="590465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000" dirty="0" smtClean="0"/>
              <a:t>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Полощи зубы теплой водой после каждого приема пищи;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  Чисти зубы утром после завтрака и перед сном;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  Обязательно 2 раза в год посещай зубного врача - стоматолога;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  Не ешь очень горячую и очень холодную пищу;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  Никогда не грызи твердые предметы.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im6-tub-ru.yandex.net/i?id=339009912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593286"/>
            <a:ext cx="1367408" cy="1644026"/>
          </a:xfrm>
          <a:prstGeom prst="rect">
            <a:avLst/>
          </a:prstGeom>
          <a:noFill/>
        </p:spPr>
      </p:pic>
      <p:pic>
        <p:nvPicPr>
          <p:cNvPr id="2050" name="Picture 2" descr="https://img.lovepik.com/element/40159/8932.png_120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837" y="735098"/>
            <a:ext cx="2965183" cy="198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ickimage.ru/wp-content/uploads/images/detskie/dentistprofession/stomatolog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651" y="3152377"/>
            <a:ext cx="2971155" cy="288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age.freepik.com/free-vector/cute-little-boy-brushing-teeth_29190-14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033" y="735098"/>
            <a:ext cx="2667234" cy="338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440616" cy="7589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зубы были здоровыми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40768"/>
            <a:ext cx="7272808" cy="4968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s://img.lovepik.com/element/40159/8932.png_1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085" y="1340768"/>
            <a:ext cx="193242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86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16632"/>
            <a:ext cx="8784974" cy="1188640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3" y="1412775"/>
            <a:ext cx="2592287" cy="4937791"/>
          </a:xfrm>
          <a:solidFill>
            <a:srgbClr val="00B0F0"/>
          </a:solidFill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Головку зубной щётки располагают под углом 45° к зубу и производят выметающие движения от десны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https://www.moduscenter.ru/wp-content/uploads/2016/11/sdfdfr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6170371" cy="49743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6464" y="188640"/>
            <a:ext cx="8784976" cy="122413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https://doctorslon.ru/upload/%D0%9C%D0%B5%D1%82%D0%BE%D0%B4%D0%B0%20%D0%91%D0%B0%D1%81%D1%81%D0%B0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8532" y="1412776"/>
            <a:ext cx="7560840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ЕШ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5EA8EC"/>
              </a:clrFrom>
              <a:clrTo>
                <a:srgbClr val="5EA8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51330"/>
            <a:ext cx="510996" cy="601173"/>
          </a:xfrm>
          <a:prstGeom prst="rect">
            <a:avLst/>
          </a:prstGeom>
          <a:noFill/>
        </p:spPr>
      </p:pic>
      <p:pic>
        <p:nvPicPr>
          <p:cNvPr id="5" name="Picture 18" descr="ЕШ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5EA8EC"/>
              </a:clrFrom>
              <a:clrTo>
                <a:srgbClr val="5EA8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76439"/>
            <a:ext cx="489654" cy="5760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548680"/>
            <a:ext cx="2664296" cy="583264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Зубную щётку располагают горизонтально и производят движения вперёд-назад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://s13.stc.all.kpcdn.net/share/i/4/1183353/wx10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620688"/>
            <a:ext cx="5976664" cy="568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250</TotalTime>
  <Words>107</Words>
  <Application>Microsoft Office PowerPoint</Application>
  <PresentationFormat>Экран (4:3)</PresentationFormat>
  <Paragraphs>26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Georgia</vt:lpstr>
      <vt:lpstr>Times New Roman</vt:lpstr>
      <vt:lpstr>Wingdings</vt:lpstr>
      <vt:lpstr>Wingdings 2</vt:lpstr>
      <vt:lpstr>Официальная</vt:lpstr>
      <vt:lpstr>Здоровые зубы-здоровые дети</vt:lpstr>
      <vt:lpstr>Презентация PowerPoint</vt:lpstr>
      <vt:lpstr>   Чтобы не болели зубы и не воспалялись дёсны, нужно правильно питаться</vt:lpstr>
      <vt:lpstr>Продукты, вредные для зубов</vt:lpstr>
      <vt:lpstr>Презентация PowerPoint</vt:lpstr>
      <vt:lpstr>Чтобы зубы были здоровыми</vt:lpstr>
      <vt:lpstr>№1</vt:lpstr>
      <vt:lpstr>№2</vt:lpstr>
      <vt:lpstr>Презентация PowerPoint</vt:lpstr>
      <vt:lpstr>Презентация PowerPoint</vt:lpstr>
      <vt:lpstr>№5</vt:lpstr>
      <vt:lpstr>Зубная нить</vt:lpstr>
      <vt:lpstr>Вот, что любит наш  Зубик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Димка</dc:creator>
  <cp:lastModifiedBy>Пользователь</cp:lastModifiedBy>
  <cp:revision>39</cp:revision>
  <dcterms:created xsi:type="dcterms:W3CDTF">2014-05-07T18:03:09Z</dcterms:created>
  <dcterms:modified xsi:type="dcterms:W3CDTF">2021-05-23T13:40:51Z</dcterms:modified>
</cp:coreProperties>
</file>