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37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6170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83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4757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78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8073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921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92964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0139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3233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68179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B3EBF1-33AA-4DDE-B86D-578639A1C050}" type="datetimeFigureOut">
              <a:rPr lang="ru-RU" smtClean="0"/>
              <a:t>11.02.2021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AA2AB-EF9E-4E93-A73A-F86D2B3133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6006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93195" y="473725"/>
            <a:ext cx="55532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Вставь пропущенную букву</a:t>
            </a:r>
            <a:endParaRPr lang="ru-RU" sz="3600" dirty="0"/>
          </a:p>
        </p:txBody>
      </p:sp>
      <p:sp>
        <p:nvSpPr>
          <p:cNvPr id="3" name="Выноска-облако 2"/>
          <p:cNvSpPr/>
          <p:nvPr/>
        </p:nvSpPr>
        <p:spPr>
          <a:xfrm>
            <a:off x="1443208" y="1575411"/>
            <a:ext cx="2236425" cy="1178805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З</a:t>
            </a:r>
            <a:endParaRPr lang="ru-RU" sz="3600" dirty="0"/>
          </a:p>
        </p:txBody>
      </p:sp>
      <p:sp>
        <p:nvSpPr>
          <p:cNvPr id="4" name="Выноска-облако 3"/>
          <p:cNvSpPr/>
          <p:nvPr/>
        </p:nvSpPr>
        <p:spPr>
          <a:xfrm flipH="1">
            <a:off x="7976212" y="1575412"/>
            <a:ext cx="2179504" cy="1178804"/>
          </a:xfrm>
          <a:prstGeom prst="cloud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С</a:t>
            </a:r>
            <a:endParaRPr lang="ru-RU" sz="3600" dirty="0"/>
          </a:p>
        </p:txBody>
      </p:sp>
      <p:sp>
        <p:nvSpPr>
          <p:cNvPr id="6" name="Выноска-облако 5"/>
          <p:cNvSpPr/>
          <p:nvPr/>
        </p:nvSpPr>
        <p:spPr>
          <a:xfrm flipH="1">
            <a:off x="216063" y="3789804"/>
            <a:ext cx="4351662" cy="1938967"/>
          </a:xfrm>
          <a:prstGeom prst="cloudCallout">
            <a:avLst>
              <a:gd name="adj1" fmla="val -107148"/>
              <a:gd name="adj2" fmla="val 53138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spc="300" dirty="0" smtClean="0"/>
              <a:t>СКА  КА</a:t>
            </a:r>
            <a:endParaRPr lang="ru-RU" sz="3600" spc="300" dirty="0"/>
          </a:p>
        </p:txBody>
      </p:sp>
      <p:sp>
        <p:nvSpPr>
          <p:cNvPr id="7" name="Улыбающееся лицо 6"/>
          <p:cNvSpPr/>
          <p:nvPr/>
        </p:nvSpPr>
        <p:spPr>
          <a:xfrm>
            <a:off x="8438920" y="4439798"/>
            <a:ext cx="1520328" cy="1288973"/>
          </a:xfrm>
          <a:prstGeom prst="smileyFac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0256704" y="6004193"/>
            <a:ext cx="947450" cy="55084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278239" y="1816595"/>
            <a:ext cx="4026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3600" dirty="0">
                <a:solidFill>
                  <a:prstClr val="black"/>
                </a:solidFill>
              </a:rPr>
              <a:t>З</a:t>
            </a:r>
          </a:p>
        </p:txBody>
      </p:sp>
    </p:spTree>
    <p:extLst>
      <p:ext uri="{BB962C8B-B14F-4D97-AF65-F5344CB8AC3E}">
        <p14:creationId xmlns:p14="http://schemas.microsoft.com/office/powerpoint/2010/main" val="88202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B05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58333E-6 4.44444E-6 L 0.01653 0.375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" y="187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mph" presetSubtype="0" fill="hold" grpId="2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animBg="1"/>
      <p:bldP spid="4" grpId="1" animBg="1"/>
      <p:bldP spid="4" grpId="2" animBg="1"/>
      <p:bldP spid="8" grpId="0" animBg="1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5531" y1="96016" x2="44687" y2="73705"/>
                        <a14:foregroundMark x1="68937" y1="85657" x2="87738" y2="95618"/>
                        <a14:foregroundMark x1="86921" y1="94821" x2="95095" y2="93625"/>
                        <a14:foregroundMark x1="14714" y1="6773" x2="36785" y2="52988"/>
                        <a14:foregroundMark x1="34060" y1="44223" x2="12534" y2="98008"/>
                        <a14:foregroundMark x1="54223" y1="25100" x2="62670" y2="7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020" y="4261454"/>
            <a:ext cx="2788753" cy="1907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257" y="3872828"/>
            <a:ext cx="2316694" cy="26845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4733" y="1071429"/>
            <a:ext cx="2080237" cy="20709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563" b="99437" l="0" r="100000">
                        <a14:foregroundMark x1="45412" y1="61690" x2="41882" y2="66479"/>
                        <a14:foregroundMark x1="39059" y1="95775" x2="43529" y2="69859"/>
                        <a14:foregroundMark x1="20706" y1="51268" x2="42824" y2="58310"/>
                        <a14:foregroundMark x1="25647" y1="41408" x2="51059" y2="49577"/>
                        <a14:foregroundMark x1="29882" y1="37465" x2="30353" y2="60563"/>
                        <a14:foregroundMark x1="72941" y1="36338" x2="44471" y2="94085"/>
                        <a14:foregroundMark x1="53176" y1="44225" x2="56000" y2="69859"/>
                        <a14:foregroundMark x1="54588" y1="90704" x2="51529" y2="61690"/>
                        <a14:foregroundMark x1="44471" y1="96901" x2="59765" y2="54648"/>
                        <a14:foregroundMark x1="61882" y1="44225" x2="73412" y2="32113"/>
                        <a14:foregroundMark x1="42824" y1="33239" x2="31294" y2="4619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1980" y="2251911"/>
            <a:ext cx="2591025" cy="2164268"/>
          </a:xfrm>
          <a:prstGeom prst="rect">
            <a:avLst/>
          </a:prstGeom>
        </p:spPr>
      </p:pic>
      <p:sp>
        <p:nvSpPr>
          <p:cNvPr id="6" name="Солнце 5"/>
          <p:cNvSpPr/>
          <p:nvPr/>
        </p:nvSpPr>
        <p:spPr>
          <a:xfrm>
            <a:off x="8844531" y="440376"/>
            <a:ext cx="2379945" cy="2195186"/>
          </a:xfrm>
          <a:prstGeom prst="sun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055403" y="440376"/>
            <a:ext cx="36476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Убери лишнее</a:t>
            </a:r>
            <a:endParaRPr lang="ru-RU" sz="4400" dirty="0"/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0256704" y="6004193"/>
            <a:ext cx="947450" cy="55084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599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5828" y="541203"/>
            <a:ext cx="2200275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361" y="3699372"/>
            <a:ext cx="2447925" cy="304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62" y="541203"/>
            <a:ext cx="2448490" cy="2829958"/>
          </a:xfrm>
          <a:prstGeom prst="rect">
            <a:avLst/>
          </a:prstGeom>
        </p:spPr>
      </p:pic>
      <p:sp>
        <p:nvSpPr>
          <p:cNvPr id="5" name="Овальная выноска 4"/>
          <p:cNvSpPr/>
          <p:nvPr/>
        </p:nvSpPr>
        <p:spPr>
          <a:xfrm>
            <a:off x="2668461" y="961777"/>
            <a:ext cx="3924387" cy="1103426"/>
          </a:xfrm>
          <a:prstGeom prst="wedgeEllipseCallout">
            <a:avLst>
              <a:gd name="adj1" fmla="val -70064"/>
              <a:gd name="adj2" fmla="val 6345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Что едят медведи?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3933545" y="0"/>
            <a:ext cx="294574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Вопрос от…</a:t>
            </a:r>
            <a:endParaRPr lang="ru-RU" sz="4400" dirty="0"/>
          </a:p>
        </p:txBody>
      </p:sp>
      <p:sp>
        <p:nvSpPr>
          <p:cNvPr id="7" name="Овальная выноска 6"/>
          <p:cNvSpPr/>
          <p:nvPr/>
        </p:nvSpPr>
        <p:spPr>
          <a:xfrm>
            <a:off x="4775064" y="2294330"/>
            <a:ext cx="4208443" cy="1124868"/>
          </a:xfrm>
          <a:prstGeom prst="wedgeEllipseCallout">
            <a:avLst>
              <a:gd name="adj1" fmla="val 77334"/>
              <a:gd name="adj2" fmla="val -9533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Какие птицы улетают на юг?</a:t>
            </a:r>
            <a:endParaRPr lang="ru-RU" sz="2400" dirty="0"/>
          </a:p>
        </p:txBody>
      </p:sp>
      <p:sp>
        <p:nvSpPr>
          <p:cNvPr id="8" name="Овальная выноска 7"/>
          <p:cNvSpPr/>
          <p:nvPr/>
        </p:nvSpPr>
        <p:spPr>
          <a:xfrm>
            <a:off x="7647886" y="4149551"/>
            <a:ext cx="4360499" cy="1520328"/>
          </a:xfrm>
          <a:prstGeom prst="wedgeEllipseCallout">
            <a:avLst>
              <a:gd name="adj1" fmla="val -82866"/>
              <a:gd name="adj2" fmla="val -59964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Где живут пингвины?</a:t>
            </a:r>
            <a:endParaRPr lang="ru-RU" sz="2400" dirty="0"/>
          </a:p>
        </p:txBody>
      </p:sp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10256704" y="6004193"/>
            <a:ext cx="947450" cy="550843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3926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xit" presetSubtype="5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7" grpId="0" animBg="1"/>
      <p:bldP spid="7" grpId="1" animBg="1"/>
      <p:bldP spid="8" grpId="0" animBg="1"/>
      <p:bldP spid="8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27</Words>
  <Application>Microsoft Office PowerPoint</Application>
  <PresentationFormat>Широкоэкранный</PresentationFormat>
  <Paragraphs>10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6</cp:revision>
  <dcterms:created xsi:type="dcterms:W3CDTF">2021-02-11T08:41:27Z</dcterms:created>
  <dcterms:modified xsi:type="dcterms:W3CDTF">2021-02-11T10:20:42Z</dcterms:modified>
</cp:coreProperties>
</file>