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2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F1E9-69E7-48A9-9598-61022E0F6C7A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EA24-BF3B-43EF-9A07-2045DDFFE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230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F1E9-69E7-48A9-9598-61022E0F6C7A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EA24-BF3B-43EF-9A07-2045DDFFE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75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F1E9-69E7-48A9-9598-61022E0F6C7A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EA24-BF3B-43EF-9A07-2045DDFFE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9522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F1E9-69E7-48A9-9598-61022E0F6C7A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EA24-BF3B-43EF-9A07-2045DDFFE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4719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F1E9-69E7-48A9-9598-61022E0F6C7A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EA24-BF3B-43EF-9A07-2045DDFFE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449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F1E9-69E7-48A9-9598-61022E0F6C7A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EA24-BF3B-43EF-9A07-2045DDFFE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908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F1E9-69E7-48A9-9598-61022E0F6C7A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EA24-BF3B-43EF-9A07-2045DDFFE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430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F1E9-69E7-48A9-9598-61022E0F6C7A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EA24-BF3B-43EF-9A07-2045DDFFE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487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F1E9-69E7-48A9-9598-61022E0F6C7A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EA24-BF3B-43EF-9A07-2045DDFFE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2419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F1E9-69E7-48A9-9598-61022E0F6C7A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EA24-BF3B-43EF-9A07-2045DDFFE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1187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F1E9-69E7-48A9-9598-61022E0F6C7A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D5EA24-BF3B-43EF-9A07-2045DDFFE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2587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B3F1E9-69E7-48A9-9598-61022E0F6C7A}" type="datetimeFigureOut">
              <a:rPr lang="ru-RU" smtClean="0"/>
              <a:t>12.02.2021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5EA24-BF3B-43EF-9A07-2045DDFFED8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873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29597" y="4671152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78795" y="4671152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17773" y="4671152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56751" y="4671152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95729" y="4671152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34707" y="4671152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73685" y="4671152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12663" y="4671152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951641" y="4671152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590619" y="4671152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8868575" y="4671152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229597" y="5310130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478795" y="5310130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868575" y="5310130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117773" y="5310130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478795" y="5949108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756751" y="5310130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117773" y="5949108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4395729" y="5310130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756751" y="5949107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34707" y="5310130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673685" y="5310130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312663" y="5310130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4395729" y="5949107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951641" y="5310130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5034707" y="5949107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673685" y="5949107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Ъ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7590619" y="5310130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6951641" y="5949107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7590619" y="5949107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312663" y="5949107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8229597" y="5949107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8868575" y="5949106"/>
            <a:ext cx="638978" cy="6389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rgbClr val="7030A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8087655" y="1156766"/>
            <a:ext cx="824530" cy="760318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6415141" y="1156766"/>
            <a:ext cx="824530" cy="760318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3074163" y="1156766"/>
            <a:ext cx="824530" cy="760318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3908395" y="1156766"/>
            <a:ext cx="824530" cy="760318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4742627" y="1156766"/>
            <a:ext cx="824530" cy="760318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Скругленный прямоугольник 42"/>
          <p:cNvSpPr/>
          <p:nvPr/>
        </p:nvSpPr>
        <p:spPr>
          <a:xfrm>
            <a:off x="5573530" y="1142074"/>
            <a:ext cx="824530" cy="760318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Скругленный прямоугольник 43"/>
          <p:cNvSpPr/>
          <p:nvPr/>
        </p:nvSpPr>
        <p:spPr>
          <a:xfrm>
            <a:off x="7249094" y="1156766"/>
            <a:ext cx="824530" cy="760318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828782" y="64694"/>
            <a:ext cx="63287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Школьные принадлежности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Скругленный прямоугольник 48"/>
          <p:cNvSpPr/>
          <p:nvPr/>
        </p:nvSpPr>
        <p:spPr>
          <a:xfrm>
            <a:off x="3073481" y="1156765"/>
            <a:ext cx="824530" cy="760318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Скругленный прямоугольник 49"/>
          <p:cNvSpPr/>
          <p:nvPr/>
        </p:nvSpPr>
        <p:spPr>
          <a:xfrm>
            <a:off x="6411312" y="1158747"/>
            <a:ext cx="824530" cy="760318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3907080" y="1156765"/>
            <a:ext cx="824530" cy="760318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3" name="Скругленный прямоугольник 52"/>
          <p:cNvSpPr/>
          <p:nvPr/>
        </p:nvSpPr>
        <p:spPr>
          <a:xfrm>
            <a:off x="4742627" y="1156765"/>
            <a:ext cx="824530" cy="760318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" name="Скругленный прямоугольник 53"/>
          <p:cNvSpPr/>
          <p:nvPr/>
        </p:nvSpPr>
        <p:spPr>
          <a:xfrm>
            <a:off x="5573530" y="1142366"/>
            <a:ext cx="824530" cy="760318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Скругленный прямоугольник 54"/>
          <p:cNvSpPr/>
          <p:nvPr/>
        </p:nvSpPr>
        <p:spPr>
          <a:xfrm>
            <a:off x="7249731" y="1161535"/>
            <a:ext cx="824530" cy="760318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8083047" y="1157854"/>
            <a:ext cx="824530" cy="760318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7" name="Стрелка влево 56"/>
          <p:cNvSpPr/>
          <p:nvPr/>
        </p:nvSpPr>
        <p:spPr>
          <a:xfrm>
            <a:off x="9188064" y="1114116"/>
            <a:ext cx="1799468" cy="788276"/>
          </a:xfrm>
          <a:prstGeom prst="leftArrow">
            <a:avLst/>
          </a:prstGeom>
          <a:solidFill>
            <a:srgbClr val="7030A0">
              <a:tint val="66000"/>
              <a:satMod val="160000"/>
            </a:srgb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spc="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Открыть</a:t>
            </a:r>
            <a:endParaRPr lang="ru-RU" b="1" spc="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8" name="Стрелка вправо 57"/>
          <p:cNvSpPr/>
          <p:nvPr/>
        </p:nvSpPr>
        <p:spPr>
          <a:xfrm>
            <a:off x="504497" y="2333296"/>
            <a:ext cx="1781503" cy="851338"/>
          </a:xfrm>
          <a:prstGeom prst="rightArrow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Подсказка 1</a:t>
            </a:r>
            <a:endParaRPr lang="ru-RU" sz="2000" b="1" dirty="0"/>
          </a:p>
        </p:txBody>
      </p:sp>
      <p:sp>
        <p:nvSpPr>
          <p:cNvPr id="59" name="Стрелка вправо 58"/>
          <p:cNvSpPr/>
          <p:nvPr/>
        </p:nvSpPr>
        <p:spPr>
          <a:xfrm>
            <a:off x="504497" y="3368565"/>
            <a:ext cx="1781503" cy="804042"/>
          </a:xfrm>
          <a:prstGeom prst="rightArrow">
            <a:avLst/>
          </a:prstGeom>
          <a:solidFill>
            <a:srgbClr val="7030A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Подсказка 2</a:t>
            </a:r>
            <a:endParaRPr lang="ru-RU" sz="20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2478795" y="2437544"/>
            <a:ext cx="62791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Есть у каждого ученика в портфеле</a:t>
            </a:r>
            <a:endParaRPr lang="ru-RU" sz="3200" dirty="0"/>
          </a:p>
        </p:txBody>
      </p:sp>
      <p:pic>
        <p:nvPicPr>
          <p:cNvPr id="63" name="Рисунок 62"/>
          <p:cNvPicPr>
            <a:picLocks noChangeAspect="1"/>
          </p:cNvPicPr>
          <p:nvPr/>
        </p:nvPicPr>
        <p:blipFill rotWithShape="1">
          <a:blip r:embed="rId2"/>
          <a:srcRect r="97051" b="47186"/>
          <a:stretch/>
        </p:blipFill>
        <p:spPr>
          <a:xfrm>
            <a:off x="2656146" y="3341808"/>
            <a:ext cx="1241865" cy="100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0088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1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9"/>
                  </p:tgtEl>
                </p:cond>
              </p:nextCondLst>
            </p:seq>
          </p:childTnLst>
        </p:cTn>
      </p:par>
    </p:tnLst>
    <p:bldLst>
      <p:bldP spid="49" grpId="0" animBg="1"/>
      <p:bldP spid="49" grpId="1" animBg="1"/>
      <p:bldP spid="50" grpId="0" animBg="1"/>
      <p:bldP spid="50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  <p:bldP spid="6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53</Words>
  <Application>Microsoft Office PowerPoint</Application>
  <PresentationFormat>Широкоэкранный</PresentationFormat>
  <Paragraphs>45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info</dc:creator>
  <cp:lastModifiedBy>info</cp:lastModifiedBy>
  <cp:revision>5</cp:revision>
  <dcterms:created xsi:type="dcterms:W3CDTF">2021-02-12T08:43:44Z</dcterms:created>
  <dcterms:modified xsi:type="dcterms:W3CDTF">2021-02-12T09:20:53Z</dcterms:modified>
</cp:coreProperties>
</file>