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57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626C-4CDC-48CE-84C3-F067973E7F59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DA50-51F9-40C5-A244-07588D969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626C-4CDC-48CE-84C3-F067973E7F59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DA50-51F9-40C5-A244-07588D969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626C-4CDC-48CE-84C3-F067973E7F59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DA50-51F9-40C5-A244-07588D969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626C-4CDC-48CE-84C3-F067973E7F59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DA50-51F9-40C5-A244-07588D969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626C-4CDC-48CE-84C3-F067973E7F59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DA50-51F9-40C5-A244-07588D969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626C-4CDC-48CE-84C3-F067973E7F59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DA50-51F9-40C5-A244-07588D969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626C-4CDC-48CE-84C3-F067973E7F59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DA50-51F9-40C5-A244-07588D969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626C-4CDC-48CE-84C3-F067973E7F59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DA50-51F9-40C5-A244-07588D969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626C-4CDC-48CE-84C3-F067973E7F59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DA50-51F9-40C5-A244-07588D969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626C-4CDC-48CE-84C3-F067973E7F59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DA50-51F9-40C5-A244-07588D969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626C-4CDC-48CE-84C3-F067973E7F59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DA50-51F9-40C5-A244-07588D9699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A626C-4CDC-48CE-84C3-F067973E7F59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0DA50-51F9-40C5-A244-07588D9699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92581_185-p-fon-dlya-detskikh-foto-2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Анимационная гимнастика для глаз</a:t>
            </a:r>
            <a:b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«Пчелки»</a:t>
            </a:r>
            <a:endParaRPr lang="ru-RU" sz="6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581128"/>
            <a:ext cx="7272808" cy="189661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Выполнила воспитатель:</a:t>
            </a:r>
          </a:p>
          <a:p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Петялина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В.В.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4792581_185-p-fon-dlya-detskikh-foto-2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466780299_152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76456" y="1916832"/>
            <a:ext cx="2369418" cy="1263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08881E-6 L -1.11372 0.0025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7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4792581_185-p-fon-dlya-detskikh-foto-2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466780299_152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-1764704" y="1772816"/>
            <a:ext cx="2304256" cy="1228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91304E-6 L 1.15764 -0.0055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9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4792581_185-p-fon-dlya-detskikh-foto-2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466780299_152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60648"/>
            <a:ext cx="2657450" cy="14173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46 0.11911 C 0.06198 0.247 0.02483 0.3883 0.06771 0.50255 C 0.06823 0.53909 0.07257 0.60731 0.06927 0.65403 C 0.05938 0.65079 0.05261 0.64177 0.04306 0.63761 C 0.03716 0.6272 0.02865 0.61934 0.02309 0.60893 C 0.01302 0.58997 0.00313 0.57193 -0.00763 0.55366 C -0.00989 0.54487 -0.01493 0.54117 -0.0184 0.53307 C -0.02066 0.52776 -0.02204 0.52174 -0.02465 0.51689 C -0.02725 0.51203 -0.03038 0.50787 -0.03229 0.50255 C -0.03541 0.49399 -0.03645 0.48867 -0.04149 0.48196 C -0.04687 0.46462 -0.05468 0.44797 -0.06302 0.4327 C -0.06701 0.41767 -0.07604 0.40634 -0.08298 0.39385 C -0.08437 0.39131 -0.08489 0.38807 -0.08611 0.38553 C -0.08888 0.37998 -0.09531 0.36934 -0.09531 0.36934 C -0.09809 0.35824 -0.10364 0.3513 -0.1092 0.34251 C -0.11493 0.33326 -0.11666 0.32239 -0.12309 0.31383 C -0.12656 0.30065 -0.13524 0.29024 -0.14149 0.27914 C -0.14288 0.2766 -0.1434 0.27336 -0.14461 0.27082 C -0.15277 0.25347 -0.16198 0.23867 -0.17378 0.22572 C -0.17725 0.21254 -0.17257 0.22734 -0.18003 0.21346 C -0.18142 0.21092 -0.18177 0.20768 -0.18298 0.20537 C -0.18576 0.20074 -0.19236 0.19288 -0.19236 0.19288 C -0.19809 0.17739 -0.20763 0.16536 -0.21545 0.15195 C -0.2243 0.13668 -0.23107 0.12072 -0.24149 0.10685 C -0.24531 0.10176 -0.25486 0.08534 -0.26145 0.08233 C -0.27361 0.06638 -0.28211 0.0488 -0.29392 0.03307 C -0.29687 0.02035 -0.2934 0.03238 -0.30312 0.01457 C -0.30781 0.00602 -0.31441 -0.00855 -0.31684 -0.01804 C -0.31736 -0.02012 -0.31736 -0.02266 -0.3184 -0.02428 C -0.32187 -0.0296 -0.32482 -0.03029 -0.32916 -0.03237 C -0.34114 -0.02844 -0.33854 -0.0259 -0.34461 -0.0141 C -0.3467 -0.00601 -0.34843 -0.00231 -0.35382 0.00232 C -0.35833 0.01134 -0.36093 0.02151 -0.36458 0.03099 C -0.36909 0.04279 -0.37586 0.05296 -0.38159 0.06383 C -0.38923 0.07817 -0.39531 0.09413 -0.40607 0.10477 C -0.40972 0.11934 -0.40416 0.10222 -0.41388 0.11517 C -0.41545 0.11726 -0.41545 0.12096 -0.41684 0.12327 C -0.42048 0.12905 -0.42291 0.12951 -0.4276 0.13159 C -0.43107 0.14524 -0.42604 0.12951 -0.43698 0.14385 C -0.43819 0.14524 -0.4375 0.14825 -0.43854 0.14986 C -0.44548 0.16073 -0.4559 0.16767 -0.46302 0.17854 C -0.47013 0.18918 -0.47691 0.20375 -0.48611 0.21138 C -0.49687 0.22017 -0.50399 0.23011 -0.51388 0.24006 C -0.52951 0.25602 -0.54618 0.26874 -0.56145 0.28516 C -0.5684 0.29256 -0.57777 0.29811 -0.58454 0.30574 C -0.58906 0.31083 -0.5927 0.31661 -0.59687 0.32216 C -0.60156 0.3284 -0.60885 0.33118 -0.61388 0.3365 C -0.62708 0.35037 -0.63507 0.36934 -0.64618 0.38553 C -0.66024 0.40588 -0.67118 0.42045 -0.68298 0.44311 C -0.68941 0.45537 -0.69652 0.46624 -0.70468 0.47572 C -0.70798 0.47942 -0.71388 0.48798 -0.71388 0.48798 " pathEditMode="relative" ptsTypes="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4792581_185-p-fon-dlya-detskikh-foto-2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466780299_152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620688"/>
            <a:ext cx="2729458" cy="145571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1111E-6 -1.17484E-6 C 0.00538 0.01364 0.00399 0.02821 0.00607 0.04301 C 0.00885 0.05966 0.01267 0.07585 0.01562 0.09227 C 0.01736 0.10175 0.0184 0.11147 0.01996 0.12095 C 0.02083 0.12511 0.02326 0.13321 0.02326 0.13321 C 0.02569 0.15379 0.02743 0.17484 0.03246 0.19472 C 0.0368 0.26387 0.03923 0.23589 0.03402 0.36077 C 0.0335 0.37349 0.021 0.38436 0.01249 0.38737 C 0.00642 0.39361 0.00295 0.39708 -0.00452 0.39963 C -0.01632 0.39893 -0.02796 0.3987 -0.03976 0.39755 C -0.04636 0.39685 -0.04584 0.39015 -0.05365 0.38737 C -0.05869 0.38066 -0.06268 0.37349 -0.06754 0.36679 C -0.06876 0.36239 -0.07119 0.35892 -0.07223 0.35453 C -0.07327 0.3506 -0.07257 0.3462 -0.07362 0.34227 C -0.07483 0.33695 -0.07796 0.33279 -0.07987 0.32793 C -0.08195 0.31475 -0.08438 0.30319 -0.08907 0.29116 C -0.09098 0.27844 -0.09462 0.2641 -0.09827 0.25208 C -0.10209 0.21669 -0.09688 0.25347 -0.10296 0.22965 C -0.10643 0.216 -0.10608 0.20282 -0.11216 0.19056 C -0.11337 0.179 -0.11632 0.1635 -0.12136 0.15379 C -0.12587 0.13575 -0.13837 0.13043 -0.14914 0.12095 C -0.17205 0.12349 -0.1632 0.11725 -0.17692 0.13529 C -0.17935 0.13876 -0.18108 0.14338 -0.18299 0.14755 C -0.18403 0.14963 -0.18594 0.15379 -0.18594 0.15379 C -0.18768 0.16142 -0.1908 0.16651 -0.19237 0.17414 C -0.19497 0.18686 -0.19549 0.19935 -0.19983 0.21114 C -0.20209 0.23681 -0.20035 0.22225 -0.20452 0.24607 C -0.20539 0.25115 -0.20573 0.2567 -0.20903 0.2604 C -0.21251 0.26387 -0.2191 0.26503 -0.2231 0.2685 C -0.22744 0.27706 -0.22935 0.28029 -0.23698 0.28284 C -0.24983 0.29163 -0.25365 0.28862 -0.27084 0.287 C -0.28803 0.27914 -0.27344 0.28769 -0.28438 0.27659 C -0.28733 0.27359 -0.29376 0.2685 -0.29376 0.2685 C -0.30105 0.253 -0.30469 0.23705 -0.31077 0.22132 C -0.31198 0.2086 -0.31459 0.19704 -0.31667 0.18455 C -0.3191 0.13159 -0.31615 0.16674 -0.3198 0.14338 C -0.32153 0.13321 -0.32466 0.11286 -0.32466 0.11286 C -0.32639 0.08834 -0.33126 0.06221 -0.33837 0.03908 C -0.34167 0.01387 -0.33837 0.02289 -0.34445 0.01017 C -0.34827 -0.00995 -0.35174 -0.02937 -0.35678 -0.04926 C -0.36198 -0.06985 -0.36372 -0.08835 -0.37518 -0.10454 C -0.38282 -0.12882 -0.39219 -0.12651 -0.4106 -0.13113 C -0.41216 -0.12905 -0.41389 -0.1272 -0.41528 -0.12489 C -0.41754 -0.12096 -0.42136 -0.11263 -0.42136 -0.11263 C -0.42188 -0.10639 -0.42171 -0.10014 -0.42292 -0.09413 C -0.42344 -0.09182 -0.42518 -0.0902 -0.42622 -0.08812 C -0.43004 -0.07771 -0.43334 -0.06245 -0.43525 -0.05111 C -0.43855 -0.03099 -0.43785 -0.01712 -0.44445 -1.17484E-6 C -0.44705 0.01434 -0.44723 0.02867 -0.45365 0.04093 C -0.45417 0.04509 -0.45435 0.04949 -0.45521 0.05342 C -0.45591 0.05643 -0.45799 0.05851 -0.45834 0.06151 C -0.46112 0.08325 -0.4606 0.10569 -0.46442 0.12719 C -0.46858 0.15125 -0.47448 0.17599 -0.48143 0.19889 C -0.48386 0.21739 -0.48803 0.2241 -0.49827 0.23774 C -0.50105 0.24121 -0.50556 0.24052 -0.50921 0.2419 C -0.51337 0.24352 -0.52153 0.24607 -0.52153 0.24607 C -0.55921 0.27775 -0.59757 0.25393 -0.61372 0.21114 C -0.61563 0.20074 -0.6198 0.19218 -0.62292 0.18247 C -0.62501 0.17599 -0.62605 0.16882 -0.62761 0.16188 C -0.62813 0.1524 -0.62882 0.14269 -0.629 0.13321 C -0.62987 0.09227 -0.62917 0.05111 -0.63056 0.01017 C -0.63073 0.00347 -0.63542 -0.00902 -0.63681 -0.01642 C -0.63837 -0.03562 -0.63768 -0.05736 -0.64601 -0.07378 C -0.65192 -0.10384 -0.67049 -0.12466 -0.68299 -0.14963 C -0.68716 -0.16652 -0.6974 -0.18409 -0.7106 -0.18849 C -0.72049 -0.19866 -0.73525 -0.20375 -0.74757 -0.20699 C -0.75695 -0.21208 -0.76494 -0.21346 -0.77518 -0.21508 C -0.78351 -0.22063 -0.78108 -0.21971 -0.79219 -0.22341 C -0.7948 -0.22433 -0.79983 -0.22549 -0.79983 -0.22549 " pathEditMode="relative" ptsTypes="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4792581_185-p-fon-dlya-detskikh-foto-2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466780299_152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0"/>
            <a:ext cx="2207400" cy="1177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8797E-6 C 0.06007 0.00069 0.11996 0.00092 0.18003 0.00208 C 0.19132 0.00231 0.2026 0.003 0.21389 0.00416 C 0.22118 0.00509 0.23541 0.00832 0.23541 0.00832 C 0.30729 0.00578 0.28958 0.00462 0.36927 0.0104 C 0.3809 0.01133 0.39045 0.01734 0.40156 0.02058 C 0.42291 0.02682 0.44305 0.02775 0.46458 0.03076 C 0.4842 0.03607 0.49357 0.03954 0.51545 0.04116 C 0.53073 0.04764 0.53871 0.05157 0.55538 0.05342 C 0.56927 0.05874 0.58316 0.06429 0.59705 0.06984 C 0.60937 0.07493 0.61944 0.08233 0.63246 0.08626 C 0.63767 0.0932 0.64392 0.09574 0.6493 0.10245 C 0.65764 0.11262 0.66527 0.12188 0.67395 0.13136 C 0.67951 0.13737 0.68194 0.14385 0.68784 0.14963 C 0.69288 0.16119 0.69861 0.17206 0.70468 0.18247 C 0.7052 0.18524 0.70538 0.18825 0.70625 0.19079 C 0.70694 0.19311 0.70868 0.19449 0.70937 0.19681 C 0.7151 0.21762 0.70642 0.19819 0.71389 0.21323 C 0.71441 0.216 0.71458 0.21878 0.71545 0.22132 C 0.71614 0.22363 0.71788 0.22525 0.71857 0.22756 C 0.72048 0.23496 0.72309 0.25 0.72309 0.25 C 0.72482 0.27359 0.72916 0.29648 0.73246 0.31961 C 0.73385 0.34227 0.73715 0.35175 0.73854 0.37511 C 0.73802 0.42229 0.73784 0.46924 0.73698 0.51642 C 0.73645 0.5444 0.72309 0.58464 0.70156 0.59435 C 0.70104 0.59505 0.68229 0.61517 0.67847 0.61702 C 0.67343 0.61933 0.67395 0.61864 0.66927 0.62303 C 0.66267 0.62904 0.65711 0.63575 0.6493 0.63945 C 0.63993 0.6494 0.63003 0.65657 0.62014 0.66582 C 0.61458 0.6709 0.61128 0.67784 0.60468 0.68015 C 0.60139 0.68339 0.59895 0.68779 0.59548 0.69056 C 0.59132 0.6938 0.58159 0.69542 0.57708 0.69657 C 0.55868 0.72132 0.52656 0.72456 0.50156 0.72733 C 0.47482 0.73658 0.46007 0.7345 0.42777 0.73566 C 0.41371 0.74052 0.39895 0.74052 0.38472 0.74375 C 0.27465 0.74283 0.22882 0.74283 0.14323 0.73774 C 0.13993 0.73658 0.13663 0.73612 0.13368 0.73381 C 0.13125 0.73173 0.12899 0.72895 0.12621 0.72733 C 0.11736 0.72248 0.10781 0.71924 0.09861 0.71531 C 0.09687 0.71461 0.09566 0.71207 0.09392 0.71091 C 0.09253 0.71045 0.08298 0.70768 0.08159 0.70698 C 0.07847 0.70421 0.07552 0.70166 0.07239 0.69889 C 0.06979 0.69657 0.06319 0.69449 0.06319 0.69449 C 0.05173 0.67969 0.03836 0.66651 0.02309 0.6598 C 0.01493 0.65217 0.02257 0.65818 0.01076 0.65379 C -0.00018 0.6494 -0.01059 0.64223 -0.02153 0.63945 C -0.03872 0.6302 -0.05643 0.62465 -0.07379 0.61494 C -0.07848 0.60869 -0.08299 0.60268 -0.08768 0.5962 C -0.08924 0.59435 -0.09219 0.59019 -0.09219 0.59019 C -0.09427 0.57909 -0.09514 0.57516 -0.10295 0.56984 C -0.10486 0.56383 -0.10521 0.55712 -0.10764 0.55111 C -0.11129 0.54232 -0.1165 0.53584 -0.11997 0.52682 C -0.12101 0.51919 -0.12101 0.5111 -0.12292 0.50393 C -0.12396 0.5 -0.12605 0.4919 -0.12605 0.4919 C -0.12518 0.4586 -0.13455 0.36679 -0.11077 0.32377 C -0.10834 0.31036 -0.10105 0.30781 -0.09688 0.29718 C -0.08438 0.26434 -0.06302 0.23797 -0.03993 0.21739 C -0.03594 0.21392 -0.03316 0.2086 -0.02917 0.20513 C -0.02552 0.20189 -0.02066 0.20166 -0.01684 0.19889 C -0.00174 0.18756 0.01614 0.16651 0.03246 0.16003 C 0.03767 0.15518 0.04166 0.15379 0.04774 0.15171 C 0.0592 0.14153 0.08316 0.13413 0.09705 0.13136 C 0.1151 0.1228 0.13819 0.12419 0.15694 0.1228 C 0.22951 0.12511 0.2092 0.11794 0.24618 0.13321 C 0.25642 0.14338 0.2677 0.1524 0.27847 0.16188 C 0.28107 0.1642 0.28368 0.16605 0.28628 0.16813 C 0.28941 0.17067 0.29236 0.17345 0.29548 0.17622 C 0.29705 0.17761 0.3 0.18039 0.3 0.18039 C 0.30277 0.19149 0.29965 0.1827 0.30781 0.19264 C 0.31302 0.19889 0.31788 0.21022 0.32465 0.21323 C 0.32951 0.22618 0.33385 0.24237 0.3401 0.25416 C 0.34218 0.26757 0.3467 0.27891 0.35086 0.29116 C 0.35434 0.30157 0.35468 0.31175 0.3585 0.32192 C 0.3618 0.36702 0.35816 0.35129 0.36319 0.37095 C 0.36666 0.41212 0.38177 0.46716 0.3585 0.49792 C 0.35711 0.50555 0.35746 0.51341 0.35538 0.52035 C 0.35399 0.52521 0.3493 0.53284 0.3493 0.53284 C 0.34774 0.54116 0.34444 0.55273 0.3401 0.55943 C 0.33715 0.56383 0.33281 0.5666 0.3309 0.57192 C 0.32413 0.58904 0.30295 0.61378 0.28923 0.62303 C 0.28333 0.62696 0.275 0.62627 0.26927 0.62696 C 0.25295 0.63274 0.2552 0.63113 0.2309 0.62904 C 0.21232 0.62419 0.19427 0.61748 0.17552 0.61494 C 0.16302 0.60661 0.17604 0.61424 0.16163 0.60869 C 0.1552 0.60615 0.14948 0.60152 0.14323 0.59829 C 0.13611 0.59135 0.12882 0.58626 0.12014 0.58418 C 0.11076 0.57793 0.10069 0.56984 0.0908 0.56545 C 0.08593 0.5592 0.08055 0.55666 0.07552 0.55111 C 0.07066 0.54602 0.06753 0.53885 0.06319 0.53284 C 0.06041 0.51873 0.06423 0.52867 0.05538 0.52266 C 0.05104 0.51989 0.04323 0.51249 0.04323 0.51249 C 0.04045 0.50115 0.03437 0.49237 0.0309 0.4815 C 0.02639 0.46808 0.02395 0.45305 0.0217 0.43871 C 0.02222 0.42784 0.02187 0.41674 0.02309 0.40587 C 0.02378 0.40009 0.02691 0.39523 0.02777 0.38945 C 0.02847 0.38529 0.02777 0.38066 0.02934 0.37719 C 0.03194 0.37141 0.03645 0.36771 0.0401 0.36286 C 0.04826 0.35175 0.05833 0.33695 0.06927 0.3321 C 0.07621 0.32262 0.07257 0.32539 0.08472 0.32192 C 0.10121 0.3166 0.11857 0.31198 0.13541 0.3092 C 0.14062 0.30851 0.14566 0.30828 0.15086 0.30758 C 0.20225 0.30966 0.23576 0.31082 0.28159 0.31961 C 0.29357 0.32632 0.3059 0.32793 0.31857 0.32978 C 0.34201 0.34065 0.32014 0.3321 0.36927 0.33626 C 0.40034 0.3388 0.43177 0.34366 0.46319 0.34644 C 0.48854 0.35522 0.46354 0.34713 0.52777 0.35268 C 0.53142 0.35291 0.53489 0.35453 0.53854 0.35453 C 0.61441 0.35615 0.69027 0.35731 0.76614 0.35869 C 0.78628 0.35638 0.80642 0.35152 0.82621 0.34644 C 0.84392 0.33418 0.8302 0.34135 0.86163 0.33834 C 0.86527 0.33788 0.86875 0.33695 0.87239 0.33626 C 0.87656 0.33533 0.88472 0.33395 0.88472 0.33395 " pathEditMode="relative" ptsTypes="fffffffffffffffffffffffffffffffff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10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Анимационная гимнастика для глаз «Пчелки»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Анимационная гимнастика для глаз «Пчелки»</dc:title>
  <dc:creator>1</dc:creator>
  <cp:lastModifiedBy>1</cp:lastModifiedBy>
  <cp:revision>4</cp:revision>
  <dcterms:created xsi:type="dcterms:W3CDTF">2021-05-24T06:34:59Z</dcterms:created>
  <dcterms:modified xsi:type="dcterms:W3CDTF">2021-05-24T06:58:20Z</dcterms:modified>
</cp:coreProperties>
</file>