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60" r:id="rId3"/>
    <p:sldId id="261" r:id="rId4"/>
    <p:sldId id="262" r:id="rId5"/>
    <p:sldId id="259" r:id="rId6"/>
    <p:sldId id="258" r:id="rId7"/>
    <p:sldId id="263" r:id="rId8"/>
    <p:sldId id="264" r:id="rId9"/>
    <p:sldId id="25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20" y="-7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A9BB-5020-4A7B-A448-1CF21FD3AF2E}" type="datetimeFigureOut">
              <a:rPr lang="ru-RU" smtClean="0"/>
              <a:pPr/>
              <a:t>10.12.2018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4B783-43FF-4970-B0AF-6D513AF4CF2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A9BB-5020-4A7B-A448-1CF21FD3AF2E}" type="datetimeFigureOut">
              <a:rPr lang="ru-RU" smtClean="0"/>
              <a:pPr/>
              <a:t>10.12.2018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4B783-43FF-4970-B0AF-6D513AF4CF2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A9BB-5020-4A7B-A448-1CF21FD3AF2E}" type="datetimeFigureOut">
              <a:rPr lang="ru-RU" smtClean="0"/>
              <a:pPr/>
              <a:t>10.12.2018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4B783-43FF-4970-B0AF-6D513AF4CF2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A9BB-5020-4A7B-A448-1CF21FD3AF2E}" type="datetimeFigureOut">
              <a:rPr lang="ru-RU" smtClean="0"/>
              <a:pPr/>
              <a:t>10.12.2018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4B783-43FF-4970-B0AF-6D513AF4CF2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A9BB-5020-4A7B-A448-1CF21FD3AF2E}" type="datetimeFigureOut">
              <a:rPr lang="ru-RU" smtClean="0"/>
              <a:pPr/>
              <a:t>10.12.2018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614B783-43FF-4970-B0AF-6D513AF4CF2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A9BB-5020-4A7B-A448-1CF21FD3AF2E}" type="datetimeFigureOut">
              <a:rPr lang="ru-RU" smtClean="0"/>
              <a:pPr/>
              <a:t>10.12.2018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4B783-43FF-4970-B0AF-6D513AF4CF2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A9BB-5020-4A7B-A448-1CF21FD3AF2E}" type="datetimeFigureOut">
              <a:rPr lang="ru-RU" smtClean="0"/>
              <a:pPr/>
              <a:t>10.12.2018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4B783-43FF-4970-B0AF-6D513AF4CF2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A9BB-5020-4A7B-A448-1CF21FD3AF2E}" type="datetimeFigureOut">
              <a:rPr lang="ru-RU" smtClean="0"/>
              <a:pPr/>
              <a:t>10.12.2018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4B783-43FF-4970-B0AF-6D513AF4CF2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A9BB-5020-4A7B-A448-1CF21FD3AF2E}" type="datetimeFigureOut">
              <a:rPr lang="ru-RU" smtClean="0"/>
              <a:pPr/>
              <a:t>10.12.2018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4B783-43FF-4970-B0AF-6D513AF4CF2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A9BB-5020-4A7B-A448-1CF21FD3AF2E}" type="datetimeFigureOut">
              <a:rPr lang="ru-RU" smtClean="0"/>
              <a:pPr/>
              <a:t>10.12.2018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4B783-43FF-4970-B0AF-6D513AF4CF2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A9BB-5020-4A7B-A448-1CF21FD3AF2E}" type="datetimeFigureOut">
              <a:rPr lang="ru-RU" smtClean="0"/>
              <a:pPr/>
              <a:t>10.12.2018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4B783-43FF-4970-B0AF-6D513AF4CF2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699A9BB-5020-4A7B-A448-1CF21FD3AF2E}" type="datetimeFigureOut">
              <a:rPr lang="ru-RU" smtClean="0"/>
              <a:pPr/>
              <a:t>10.12.2018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614B783-43FF-4970-B0AF-6D513AF4CF2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Игра – </a:t>
            </a:r>
            <a:r>
              <a:rPr lang="ru-RU" dirty="0" err="1" smtClean="0"/>
              <a:t>квест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«в гостях у </a:t>
            </a:r>
            <a:r>
              <a:rPr lang="ru-RU" dirty="0" err="1" smtClean="0"/>
              <a:t>светофорика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572264" y="6286520"/>
            <a:ext cx="15088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Бессонова Е. Г.</a:t>
            </a:r>
            <a:endParaRPr lang="ru-RU" sz="1600" dirty="0"/>
          </a:p>
        </p:txBody>
      </p:sp>
      <p:pic>
        <p:nvPicPr>
          <p:cNvPr id="1026" name="Picture 2" descr="D:\Мои документы\67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071538" y="3643314"/>
            <a:ext cx="4698994" cy="26431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928670"/>
            <a:ext cx="671517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Цель</a:t>
            </a:r>
            <a:r>
              <a:rPr lang="ru-RU" dirty="0" smtClean="0"/>
              <a:t>:-  Формировать у детей и родителей основы безопасного поведения на улице. </a:t>
            </a:r>
          </a:p>
          <a:p>
            <a:r>
              <a:rPr lang="ru-RU" dirty="0" smtClean="0"/>
              <a:t>- Закрепить знания поведения на дороге через игру.</a:t>
            </a:r>
          </a:p>
          <a:p>
            <a:r>
              <a:rPr lang="ru-RU" dirty="0" smtClean="0"/>
              <a:t> - Закрепить взаимодействие  родителей и детей</a:t>
            </a:r>
          </a:p>
          <a:p>
            <a:r>
              <a:rPr lang="ru-RU" b="1" dirty="0" smtClean="0"/>
              <a:t>Задачи</a:t>
            </a:r>
            <a:r>
              <a:rPr lang="ru-RU" dirty="0" smtClean="0"/>
              <a:t>: </a:t>
            </a:r>
          </a:p>
          <a:p>
            <a:r>
              <a:rPr lang="ru-RU" dirty="0" smtClean="0"/>
              <a:t> - закрепить умение называть знакомые дорожные знаки, виды транспорта, учить оценивать опасные ситуации на улице.</a:t>
            </a:r>
          </a:p>
          <a:p>
            <a:r>
              <a:rPr lang="ru-RU" dirty="0" smtClean="0"/>
              <a:t> - Закреплять навыки работы карандашом;</a:t>
            </a:r>
          </a:p>
          <a:p>
            <a:r>
              <a:rPr lang="ru-RU" dirty="0" smtClean="0"/>
              <a:t>- Развивать речь детей;</a:t>
            </a:r>
          </a:p>
          <a:p>
            <a:r>
              <a:rPr lang="ru-RU" dirty="0" smtClean="0"/>
              <a:t> - Развивать  зрительное и слуховое внимание, умение ориентироваться в пространстве;</a:t>
            </a:r>
          </a:p>
          <a:p>
            <a:r>
              <a:rPr lang="ru-RU" dirty="0" smtClean="0"/>
              <a:t>  - развивать наблюдательность, быстроту; </a:t>
            </a:r>
          </a:p>
          <a:p>
            <a:r>
              <a:rPr lang="ru-RU" dirty="0" smtClean="0"/>
              <a:t> - вырабатывать навыки осознанного поведения на улице и использования правил дорожного движения в повседневной жизни;</a:t>
            </a:r>
          </a:p>
          <a:p>
            <a:r>
              <a:rPr lang="ru-RU" dirty="0" smtClean="0"/>
              <a:t> - развивать навыки общения родителей и детей  при выполнении заданий;</a:t>
            </a:r>
          </a:p>
          <a:p>
            <a:r>
              <a:rPr lang="ru-RU" dirty="0" smtClean="0"/>
              <a:t> - воспитывать ответственность родителей за обеспечение безопасности своих детей. 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214290"/>
            <a:ext cx="800105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Материал: листы с заданиями, фишки, карты – путеводители , медали. Музыка «Автомобили» групп «</a:t>
            </a:r>
            <a:r>
              <a:rPr lang="ru-RU" dirty="0" err="1" smtClean="0"/>
              <a:t>Ариель</a:t>
            </a:r>
            <a:r>
              <a:rPr lang="ru-RU" dirty="0" smtClean="0"/>
              <a:t>» ,</a:t>
            </a:r>
          </a:p>
          <a:p>
            <a:r>
              <a:rPr lang="ru-RU" dirty="0" smtClean="0"/>
              <a:t>Столы  расставлены на расстоянии друг от друга, На столах стоят карточки с номером стола, задания, карандаши. </a:t>
            </a:r>
          </a:p>
          <a:p>
            <a:r>
              <a:rPr lang="ru-RU" dirty="0" smtClean="0"/>
              <a:t>Ход.  Дети с родителями входят в зал под музыку.</a:t>
            </a:r>
          </a:p>
          <a:p>
            <a:r>
              <a:rPr lang="ru-RU" dirty="0" smtClean="0"/>
              <a:t>Наше игровое путешествие начинается! Мы с вами отправляемся в гости к Светофорику.  Он оставил нам задания, если их все выполним то дойдем до подарков.</a:t>
            </a:r>
          </a:p>
          <a:p>
            <a:r>
              <a:rPr lang="ru-RU" dirty="0" smtClean="0"/>
              <a:t> - Проводится танцевальная  разминка под музыку.</a:t>
            </a:r>
          </a:p>
          <a:p>
            <a:r>
              <a:rPr lang="ru-RU" dirty="0" smtClean="0"/>
              <a:t> Детям раздаются карты – путеводители. Командам предлагается сесть за столы в соответствии с номером. По сигналу начинают выполнять задание. Взрослый  читает задание ребёнок следит за правильностью выполнения  задания. и правильностью держания карандаша.   По музыкальному сигналу заканчивают выполнение задания, берут фишку, (лист с выполненным заданием кладут на стол жури) и переходят на следующий, указанный стол.</a:t>
            </a:r>
          </a:p>
          <a:p>
            <a:r>
              <a:rPr lang="ru-RU" dirty="0" smtClean="0"/>
              <a:t> - После 3 задания, родители остаются за столами,  дети подходят к воспитателю и прячутся за ширму.  По сигналу родители пересаживаются по карте за другие столы. Дети выходят и ищут своих родителей. </a:t>
            </a:r>
          </a:p>
          <a:p>
            <a:r>
              <a:rPr lang="ru-RU" dirty="0" smtClean="0"/>
              <a:t>После 5 задания разминка – игра «Едем на машине»  (покачивание на полусогнутых ногах, повороты вправо – влево. ) игру «проводит» игрушка - светофор</a:t>
            </a:r>
          </a:p>
          <a:p>
            <a:r>
              <a:rPr lang="ru-RU" dirty="0" smtClean="0"/>
              <a:t>В конце идет подсчет фишек. Вручение медалей.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3438" y="3857628"/>
            <a:ext cx="4286280" cy="2815621"/>
          </a:xfrm>
          <a:prstGeom prst="rect">
            <a:avLst/>
          </a:prstGeom>
          <a:ln>
            <a:solidFill>
              <a:schemeClr val="accent3"/>
            </a:solidFill>
          </a:ln>
        </p:spPr>
      </p:pic>
      <p:sp>
        <p:nvSpPr>
          <p:cNvPr id="2" name="Прямоугольник 1"/>
          <p:cNvSpPr/>
          <p:nvPr/>
        </p:nvSpPr>
        <p:spPr>
          <a:xfrm>
            <a:off x="1071538" y="571480"/>
            <a:ext cx="578646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Предварительная работа</a:t>
            </a:r>
            <a:r>
              <a:rPr lang="ru-RU" dirty="0" smtClean="0"/>
              <a:t>:</a:t>
            </a:r>
          </a:p>
          <a:p>
            <a:r>
              <a:rPr lang="ru-RU" dirty="0" smtClean="0"/>
              <a:t> -  знакомство с дорожными знаками,</a:t>
            </a:r>
          </a:p>
          <a:p>
            <a:r>
              <a:rPr lang="ru-RU" dirty="0" smtClean="0"/>
              <a:t> -  чтение художественной литературы по теме, разучивание стихов с детьми,  </a:t>
            </a:r>
          </a:p>
          <a:p>
            <a:r>
              <a:rPr lang="ru-RU" dirty="0" smtClean="0"/>
              <a:t>- загадывание загадок о транспорте , </a:t>
            </a:r>
          </a:p>
          <a:p>
            <a:pPr>
              <a:buFontTx/>
              <a:buChar char="-"/>
            </a:pPr>
            <a:r>
              <a:rPr lang="ru-RU" dirty="0" smtClean="0"/>
              <a:t>рассматривание альбома «Виды транспорта»,       наблюдение за проезжей частью, за светофором, наблюдение за поведением пешеходов, </a:t>
            </a:r>
          </a:p>
          <a:p>
            <a:pPr>
              <a:buFontTx/>
              <a:buChar char="-"/>
            </a:pPr>
            <a:r>
              <a:rPr lang="ru-RU" dirty="0" smtClean="0"/>
              <a:t>   дидактическая игра «Что не правильно?», </a:t>
            </a:r>
          </a:p>
          <a:p>
            <a:pPr>
              <a:buFontTx/>
              <a:buChar char="-"/>
            </a:pPr>
            <a:r>
              <a:rPr lang="ru-RU" dirty="0" smtClean="0"/>
              <a:t> беседа «Мой друг - светофор», </a:t>
            </a:r>
          </a:p>
          <a:p>
            <a:pPr>
              <a:buFontTx/>
              <a:buChar char="-"/>
            </a:pPr>
            <a:r>
              <a:rPr lang="ru-RU" dirty="0" smtClean="0"/>
              <a:t> подвижная Игра «Красный, желтый, зеленый»,                                   - сюжетно-ролевая игра «Дорожное движение»,                                     -   дидактическая игра «Мы пешеходы,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69 001"/>
          <p:cNvPicPr>
            <a:picLocks noChangeAspect="1" noChangeArrowheads="1"/>
          </p:cNvPicPr>
          <p:nvPr/>
        </p:nvPicPr>
        <p:blipFill>
          <a:blip r:embed="rId2" cstate="print"/>
          <a:srcRect t="14286" r="2426"/>
          <a:stretch>
            <a:fillRect/>
          </a:stretch>
        </p:blipFill>
        <p:spPr bwMode="auto">
          <a:xfrm>
            <a:off x="857224" y="1428736"/>
            <a:ext cx="3286148" cy="3799043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928662" y="428604"/>
            <a:ext cx="68250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Родители читали задание и объясняли детям , помогали выполнять.</a:t>
            </a:r>
          </a:p>
          <a:p>
            <a:r>
              <a:rPr lang="ru-RU" dirty="0" smtClean="0"/>
              <a:t>За выполненное задания брали фишку.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071538" y="5786454"/>
            <a:ext cx="3688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Определить, для чего  нужны знаки</a:t>
            </a:r>
            <a:endParaRPr lang="ru-RU" dirty="0"/>
          </a:p>
        </p:txBody>
      </p:sp>
      <p:pic>
        <p:nvPicPr>
          <p:cNvPr id="13" name="Picture 2" descr="DSC0964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1571612"/>
            <a:ext cx="3942620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DSC0963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1785926"/>
            <a:ext cx="3408806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002 (5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/>
          <a:srcRect t="15277" r="2419"/>
          <a:stretch>
            <a:fillRect/>
          </a:stretch>
        </p:blipFill>
        <p:spPr bwMode="auto">
          <a:xfrm>
            <a:off x="785786" y="1428736"/>
            <a:ext cx="3357586" cy="3565517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00034" y="5214949"/>
            <a:ext cx="38576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Определить, чего не хватает машине и дорисуй.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002 (8)"/>
          <p:cNvPicPr>
            <a:picLocks noChangeAspect="1" noChangeArrowheads="1"/>
          </p:cNvPicPr>
          <p:nvPr/>
        </p:nvPicPr>
        <p:blipFill>
          <a:blip r:embed="rId2" cstate="print"/>
          <a:srcRect t="9901" r="2719"/>
          <a:stretch>
            <a:fillRect/>
          </a:stretch>
        </p:blipFill>
        <p:spPr bwMode="auto">
          <a:xfrm>
            <a:off x="357158" y="285728"/>
            <a:ext cx="2214578" cy="2600323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4099" name="Picture 3" descr="27 21"/>
          <p:cNvPicPr>
            <a:picLocks noChangeAspect="1" noChangeArrowheads="1"/>
          </p:cNvPicPr>
          <p:nvPr/>
        </p:nvPicPr>
        <p:blipFill>
          <a:blip r:embed="rId3" cstate="print"/>
          <a:srcRect l="3030" t="11938"/>
          <a:stretch>
            <a:fillRect/>
          </a:stretch>
        </p:blipFill>
        <p:spPr bwMode="auto">
          <a:xfrm>
            <a:off x="6429388" y="142852"/>
            <a:ext cx="2286016" cy="2634963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4101" name="Picture 5" descr="37 0012"/>
          <p:cNvPicPr>
            <a:picLocks noChangeAspect="1" noChangeArrowheads="1"/>
          </p:cNvPicPr>
          <p:nvPr/>
        </p:nvPicPr>
        <p:blipFill>
          <a:blip r:embed="rId4" cstate="print"/>
          <a:srcRect l="-3448" t="12687"/>
          <a:stretch>
            <a:fillRect/>
          </a:stretch>
        </p:blipFill>
        <p:spPr bwMode="auto">
          <a:xfrm>
            <a:off x="285720" y="3571876"/>
            <a:ext cx="2143127" cy="2458182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4102" name="Picture 6" descr="002 (2)3 - копия"/>
          <p:cNvPicPr>
            <a:picLocks noChangeAspect="1" noChangeArrowheads="1"/>
          </p:cNvPicPr>
          <p:nvPr/>
        </p:nvPicPr>
        <p:blipFill>
          <a:blip r:embed="rId5" cstate="print"/>
          <a:srcRect t="13145"/>
          <a:stretch>
            <a:fillRect/>
          </a:stretch>
        </p:blipFill>
        <p:spPr bwMode="auto">
          <a:xfrm>
            <a:off x="6357950" y="3286124"/>
            <a:ext cx="2571768" cy="2832226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28596" y="3000372"/>
            <a:ext cx="2928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Лабиринт: профессии МЧС 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929322" y="2357430"/>
            <a:ext cx="26432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Распределить знаки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6643702" y="5429264"/>
            <a:ext cx="22860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Закрепление знаний видов транспорта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42844" y="5857892"/>
            <a:ext cx="2857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На развитие воображения</a:t>
            </a:r>
          </a:p>
          <a:p>
            <a:r>
              <a:rPr lang="ru-RU" dirty="0" smtClean="0"/>
              <a:t>«Узнать по силуэту»</a:t>
            </a:r>
            <a:endParaRPr lang="ru-RU" dirty="0"/>
          </a:p>
        </p:txBody>
      </p:sp>
      <p:pic>
        <p:nvPicPr>
          <p:cNvPr id="10" name="Picture 4" descr="DSC0964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14678" y="3571876"/>
            <a:ext cx="2405066" cy="318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" descr="DSC0963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14678" y="285728"/>
            <a:ext cx="2162175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001 (2)3"/>
          <p:cNvPicPr>
            <a:picLocks noChangeAspect="1" noChangeArrowheads="1"/>
          </p:cNvPicPr>
          <p:nvPr/>
        </p:nvPicPr>
        <p:blipFill>
          <a:blip r:embed="rId2"/>
          <a:srcRect l="4828" t="5682" r="24356" b="3408"/>
          <a:stretch>
            <a:fillRect/>
          </a:stretch>
        </p:blipFill>
        <p:spPr bwMode="auto">
          <a:xfrm>
            <a:off x="428596" y="1714488"/>
            <a:ext cx="3143272" cy="2286016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3" name="Picture 7" descr="001 (2) - копия"/>
          <p:cNvPicPr>
            <a:picLocks noChangeAspect="1" noChangeArrowheads="1"/>
          </p:cNvPicPr>
          <p:nvPr/>
        </p:nvPicPr>
        <p:blipFill>
          <a:blip r:embed="rId3"/>
          <a:srcRect l="3468" t="5836" r="25430" b="3696"/>
          <a:stretch>
            <a:fillRect/>
          </a:stretch>
        </p:blipFill>
        <p:spPr bwMode="auto">
          <a:xfrm>
            <a:off x="5500694" y="1714488"/>
            <a:ext cx="2928958" cy="2214578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714348" y="857232"/>
            <a:ext cx="63393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Задания были на оценку поступков.</a:t>
            </a:r>
          </a:p>
          <a:p>
            <a:r>
              <a:rPr lang="ru-RU" dirty="0" smtClean="0"/>
              <a:t>Рассказать, что изображено. И правильно ли поступают герои</a:t>
            </a:r>
            <a:endParaRPr lang="ru-RU" dirty="0"/>
          </a:p>
        </p:txBody>
      </p:sp>
      <p:pic>
        <p:nvPicPr>
          <p:cNvPr id="5" name="Picture 3" descr="DSC0964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3214686"/>
            <a:ext cx="2760368" cy="3309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SC096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714488"/>
            <a:ext cx="2151711" cy="4952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DSC0965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1714488"/>
            <a:ext cx="2524125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DSC0965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2538" y="1785926"/>
            <a:ext cx="2393173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071538" y="571480"/>
            <a:ext cx="3875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Закончилась игра вручением медалей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213</TotalTime>
  <Words>519</Words>
  <Application>Microsoft Office PowerPoint</Application>
  <PresentationFormat>Экран (4:3)</PresentationFormat>
  <Paragraphs>48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Игра – квест  «в гостях у светофорика»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– квест  «в гостях у светофорика»</dc:title>
  <dc:creator>Пользователь</dc:creator>
  <cp:lastModifiedBy>Пользователь</cp:lastModifiedBy>
  <cp:revision>24</cp:revision>
  <dcterms:created xsi:type="dcterms:W3CDTF">2018-10-05T07:19:27Z</dcterms:created>
  <dcterms:modified xsi:type="dcterms:W3CDTF">2018-12-10T19:48:49Z</dcterms:modified>
</cp:coreProperties>
</file>