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82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8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37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009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51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583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248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84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7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02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3366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9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102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118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6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27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8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77CBBB7-7A89-445E-B9B8-8C404A8E63E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372AA0-F2BD-4431-99F4-32EC0941F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85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688123"/>
            <a:ext cx="6961556" cy="1698541"/>
          </a:xfrm>
        </p:spPr>
        <p:txBody>
          <a:bodyPr/>
          <a:lstStyle/>
          <a:p>
            <a:r>
              <a:rPr lang="ru-RU" sz="4000" dirty="0" smtClean="0"/>
              <a:t>Использование пальчиковых игр при работе с детьми раннего возраста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Подготовлено инструктором по физической культуре</a:t>
            </a:r>
          </a:p>
          <a:p>
            <a:r>
              <a:rPr lang="ru-RU" dirty="0" err="1" smtClean="0"/>
              <a:t>Мухановым</a:t>
            </a:r>
            <a:r>
              <a:rPr lang="ru-RU" dirty="0" smtClean="0"/>
              <a:t> А.А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1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693" y="769325"/>
            <a:ext cx="6957646" cy="521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Пальчиковые игры — это не только отличный способ развлечь малыша, пообщаться с ним и укрепить вашу связь, но и замечательный способ развития мозга и мелкой моторики. 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Цель: </a:t>
            </a:r>
            <a:r>
              <a:rPr lang="ru-RU" dirty="0"/>
              <a:t>посредством пальчиковых игр формировать у ребенка внимание, психические процессы: восприятие, мышление, память, развивать речь.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1</a:t>
            </a:r>
            <a:r>
              <a:rPr lang="ru-RU" dirty="0"/>
              <a:t>. Развивать игровые, познавательные, сенсорные, речевые способности, учитывая индивидуальные и возрастные особенности ребенка.</a:t>
            </a:r>
          </a:p>
          <a:p>
            <a:r>
              <a:rPr lang="ru-RU" dirty="0"/>
              <a:t>2. Формировать овладение образно – игровыми и имитационными движениями в сочетании с речью.</a:t>
            </a:r>
          </a:p>
          <a:p>
            <a:r>
              <a:rPr lang="ru-RU" dirty="0"/>
              <a:t>3. Вызывать положительные эмоции; прививать устойчивый интерес к пальчиковым играм.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49" y="3692620"/>
            <a:ext cx="3068096" cy="217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376" y="4026878"/>
            <a:ext cx="101287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Пальчиковые игры </a:t>
            </a:r>
            <a:r>
              <a:rPr lang="ru-RU" dirty="0"/>
              <a:t>— это еще и мини-спектакль, который «оживляет» героев стихотворения или сказки, развивает воображение и подходит для совместной деятельности мамы, папы и непоседливого малыша.</a:t>
            </a:r>
          </a:p>
          <a:p>
            <a:endParaRPr lang="ru-RU" dirty="0"/>
          </a:p>
          <a:p>
            <a:r>
              <a:rPr lang="ru-RU" dirty="0"/>
              <a:t>Кроме того, работа мозга ребенка напрямую связана с его опытом тактильных ощущений. Именно, поэтому, маленькому ребенку до года рекомендуют почаще давать трогать или проводить его ручкой по разным текстурам — шерсть, песок, камушки, пшено, вода… Для ребенка — это способ начать познавать удивительный окружающий мир.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877" y="703386"/>
            <a:ext cx="2426676" cy="3235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838" y="703386"/>
            <a:ext cx="2460380" cy="32805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62242" y="703386"/>
            <a:ext cx="2426677" cy="3235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94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9929" y="753035"/>
            <a:ext cx="105604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Виды пальчиковых игр</a:t>
            </a:r>
          </a:p>
          <a:p>
            <a:pPr algn="just"/>
            <a:r>
              <a:rPr lang="ru-RU" dirty="0" smtClean="0"/>
              <a:t>Пальчиковых </a:t>
            </a:r>
            <a:r>
              <a:rPr lang="ru-RU" dirty="0"/>
              <a:t>игр очень много, поэтому их можно классифицировать на несколько видов. </a:t>
            </a:r>
            <a:endParaRPr lang="ru-RU" dirty="0" smtClean="0"/>
          </a:p>
          <a:p>
            <a:pPr algn="just"/>
            <a:r>
              <a:rPr lang="ru-RU" dirty="0" smtClean="0"/>
              <a:t>Это </a:t>
            </a:r>
            <a:r>
              <a:rPr lang="ru-RU" dirty="0"/>
              <a:t>и пальчиковые игры со стихотворным сопровождением; игры с предметами; пальчиковые игры с элементами самомассажа; игры с сыпучими материалами; игры с музыкальным сопровождением и другие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В своей работе я чаще всего использую игры с предметами и игры с элементами самомассажа. Это обусловлено количеством детей на занятии, такие виды игр удобно использовать при проведении фронтального занятия.</a:t>
            </a:r>
            <a:endParaRPr lang="ru-RU" dirty="0"/>
          </a:p>
          <a:p>
            <a:pPr algn="just"/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2" y="2926978"/>
            <a:ext cx="2284879" cy="3046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611" y="2926978"/>
            <a:ext cx="2284879" cy="3046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223" y="2926978"/>
            <a:ext cx="2285450" cy="3046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08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199" y="1183341"/>
            <a:ext cx="5505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Предлагаю вам наиболее актуальные пальчиковые игры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90918" y="2369421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</a:t>
            </a:r>
          </a:p>
          <a:p>
            <a:pPr fontAlgn="base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Зайка, зайка, где твой хвост? (хлопки)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Вот, вот, вот! (руки за спиной)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Зайка, зайка, где твой нос? (хлопки)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Вот, вот, вот! (показать нос)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Зайка, зайка, лапы где? (хлопки)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Вот, вот, вот! (показать руки)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Зайка, зайка, ушки где? (хлопки)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Вот, вот, вот! (показать ушки)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9" y="1900517"/>
            <a:ext cx="3554557" cy="3901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643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16" y="641838"/>
            <a:ext cx="5864470" cy="552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5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468314" y="1546115"/>
            <a:ext cx="3394004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столу круги катаю,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Из-под рук не выпускаю.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Взад-вперед его качу;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Вправо-влево — как хочу.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(Мяч при этом катают по ладони в разные стороны)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318" y="1283676"/>
            <a:ext cx="6499149" cy="407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5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15" y="670991"/>
            <a:ext cx="4319456" cy="549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0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66" y="694592"/>
            <a:ext cx="3888107" cy="549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99</TotalTime>
  <Words>418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Использование пальчиковых игр при работе с детьми раннего возраста</vt:lpstr>
      <vt:lpstr>Пальчиковые игры — это не только отличный способ развлечь малыша, пообщаться с ним и укрепить вашу связь, но и замечательный способ развития мозга и мелкой моторики.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пальчиковых игр при работе с детьми раннего возраста</dc:title>
  <dc:creator>александр муханов</dc:creator>
  <cp:lastModifiedBy>александр муханов</cp:lastModifiedBy>
  <cp:revision>1</cp:revision>
  <dcterms:created xsi:type="dcterms:W3CDTF">2021-05-08T12:00:24Z</dcterms:created>
  <dcterms:modified xsi:type="dcterms:W3CDTF">2021-05-08T13:39:59Z</dcterms:modified>
</cp:coreProperties>
</file>