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3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381000"/>
            <a:ext cx="5830416" cy="1247800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Ивент</a:t>
            </a:r>
            <a:r>
              <a:rPr lang="ru-RU" sz="4800" dirty="0" smtClean="0"/>
              <a:t> - менеджер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877272"/>
            <a:ext cx="7632848" cy="7920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Творческая мастерская «Бумажный калейдоскоп»</a:t>
            </a:r>
          </a:p>
          <a:p>
            <a:pPr algn="ctr"/>
            <a:r>
              <a:rPr lang="ru-RU" sz="2000" dirty="0" smtClean="0"/>
              <a:t>Педагог </a:t>
            </a:r>
            <a:r>
              <a:rPr lang="ru-RU" sz="2000" dirty="0" err="1" smtClean="0"/>
              <a:t>Башарина</a:t>
            </a:r>
            <a:r>
              <a:rPr lang="ru-RU" sz="2000" dirty="0" smtClean="0"/>
              <a:t> Любовь Николаевна</a:t>
            </a:r>
            <a:endParaRPr lang="ru-RU" sz="2000" dirty="0"/>
          </a:p>
        </p:txBody>
      </p:sp>
      <p:pic>
        <p:nvPicPr>
          <p:cNvPr id="4" name="Рисунок 3" descr="depositphotos_127084872-stock-illustration-flat-design-vector-illustration-o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2520280" cy="1832930"/>
          </a:xfrm>
          <a:prstGeom prst="rect">
            <a:avLst/>
          </a:prstGeom>
        </p:spPr>
      </p:pic>
      <p:pic>
        <p:nvPicPr>
          <p:cNvPr id="7" name="Содержимое 5" descr="1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80928"/>
            <a:ext cx="4002360" cy="3001770"/>
          </a:xfrm>
          <a:prstGeom prst="rect">
            <a:avLst/>
          </a:prstGeom>
        </p:spPr>
      </p:pic>
      <p:pic>
        <p:nvPicPr>
          <p:cNvPr id="8" name="Рисунок 7" descr="0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780928"/>
            <a:ext cx="3936437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04664"/>
            <a:ext cx="85344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Кто  это такой?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base"/>
            <a:r>
              <a:rPr lang="ru-RU" dirty="0" smtClean="0"/>
              <a:t>Event-менеджер – </a:t>
            </a:r>
            <a:r>
              <a:rPr lang="ru-RU" b="1" dirty="0" smtClean="0"/>
              <a:t>человек, который отвечает за организацию любого мероприятия. </a:t>
            </a:r>
          </a:p>
          <a:p>
            <a:pPr fontAlgn="base"/>
            <a:r>
              <a:rPr lang="ru-RU" dirty="0" smtClean="0"/>
              <a:t>Event-менеджер должен организовать и провести мероприятие на высоком уровне. </a:t>
            </a:r>
          </a:p>
          <a:p>
            <a:pPr fontAlgn="base"/>
            <a:r>
              <a:rPr lang="ru-RU" b="1" dirty="0" smtClean="0"/>
              <a:t>Event-менеджер разрабатывает концепцию праздника с учетом желаний заказчика, улаживает все нюансы, которые связаны с арендой места.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Личные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общительность, умение находить общий язык с разными людьми;</a:t>
            </a:r>
          </a:p>
          <a:p>
            <a:pPr fontAlgn="base"/>
            <a:r>
              <a:rPr lang="ru-RU" dirty="0" smtClean="0"/>
              <a:t>умение решать серьезные проблемы в короткие сроки;</a:t>
            </a:r>
          </a:p>
          <a:p>
            <a:pPr fontAlgn="base"/>
            <a:r>
              <a:rPr lang="ru-RU" dirty="0" smtClean="0"/>
              <a:t>жизнерадостность, оптимизм и активная жизненная позиция;</a:t>
            </a:r>
          </a:p>
          <a:p>
            <a:pPr fontAlgn="base"/>
            <a:r>
              <a:rPr lang="ru-RU" dirty="0" smtClean="0"/>
              <a:t>умение мыслить нестандартно;</a:t>
            </a:r>
          </a:p>
          <a:p>
            <a:pPr fontAlgn="base"/>
            <a:r>
              <a:rPr lang="ru-RU" dirty="0" smtClean="0"/>
              <a:t>высокая работоспособность и устойчивость к стрессам;</a:t>
            </a:r>
          </a:p>
          <a:p>
            <a:pPr fontAlgn="base"/>
            <a:r>
              <a:rPr lang="ru-RU" dirty="0" smtClean="0"/>
              <a:t>наличие лидерских способностей;</a:t>
            </a:r>
          </a:p>
          <a:p>
            <a:pPr fontAlgn="base"/>
            <a:r>
              <a:rPr lang="ru-RU" dirty="0" smtClean="0"/>
              <a:t>владение ораторским искусством;</a:t>
            </a:r>
          </a:p>
          <a:p>
            <a:pPr fontAlgn="base"/>
            <a:r>
              <a:rPr lang="ru-RU" dirty="0" smtClean="0"/>
              <a:t>организаторские навыки.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r>
              <a:rPr lang="ru-RU" dirty="0" smtClean="0"/>
              <a:t>Изготовление реквизита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flipV="1">
            <a:off x="7308304" y="1412776"/>
            <a:ext cx="1497368" cy="11427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717032"/>
            <a:ext cx="3528392" cy="2646294"/>
          </a:xfrm>
          <a:prstGeom prst="rect">
            <a:avLst/>
          </a:prstGeom>
        </p:spPr>
      </p:pic>
      <p:pic>
        <p:nvPicPr>
          <p:cNvPr id="11" name="Содержимое 3" descr="210.jpg"/>
          <p:cNvPicPr>
            <a:picLocks noChangeAspect="1"/>
          </p:cNvPicPr>
          <p:nvPr/>
        </p:nvPicPr>
        <p:blipFill>
          <a:blip r:embed="rId3" cstate="print"/>
          <a:srcRect l="17647" r="8824" b="9804"/>
          <a:stretch>
            <a:fillRect/>
          </a:stretch>
        </p:blipFill>
        <p:spPr>
          <a:xfrm>
            <a:off x="2123728" y="1556793"/>
            <a:ext cx="2520280" cy="2318658"/>
          </a:xfrm>
          <a:prstGeom prst="rect">
            <a:avLst/>
          </a:prstGeom>
        </p:spPr>
      </p:pic>
      <p:pic>
        <p:nvPicPr>
          <p:cNvPr id="12" name="Рисунок 11" descr="163.jpg"/>
          <p:cNvPicPr>
            <a:picLocks noChangeAspect="1"/>
          </p:cNvPicPr>
          <p:nvPr/>
        </p:nvPicPr>
        <p:blipFill>
          <a:blip r:embed="rId4" cstate="print"/>
          <a:srcRect r="2941" b="-5882"/>
          <a:stretch>
            <a:fillRect/>
          </a:stretch>
        </p:blipFill>
        <p:spPr>
          <a:xfrm>
            <a:off x="5868144" y="1556792"/>
            <a:ext cx="2376264" cy="1944216"/>
          </a:xfrm>
          <a:prstGeom prst="rect">
            <a:avLst/>
          </a:prstGeom>
        </p:spPr>
      </p:pic>
      <p:pic>
        <p:nvPicPr>
          <p:cNvPr id="14" name="Содержимое 3" descr="214.jpg"/>
          <p:cNvPicPr>
            <a:picLocks noChangeAspect="1"/>
          </p:cNvPicPr>
          <p:nvPr/>
        </p:nvPicPr>
        <p:blipFill>
          <a:blip r:embed="rId5" cstate="print"/>
          <a:srcRect l="9375" t="3125"/>
          <a:stretch>
            <a:fillRect/>
          </a:stretch>
        </p:blipFill>
        <p:spPr>
          <a:xfrm rot="5400000">
            <a:off x="830067" y="4074589"/>
            <a:ext cx="2160240" cy="23092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8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Оформление праздничного стола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7164288" y="5589240"/>
            <a:ext cx="1641384" cy="50980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7" name="Рисунок 6" descr="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3024336" cy="2268252"/>
          </a:xfrm>
          <a:prstGeom prst="rect">
            <a:avLst/>
          </a:prstGeom>
        </p:spPr>
      </p:pic>
      <p:pic>
        <p:nvPicPr>
          <p:cNvPr id="8" name="Рисунок 7" descr="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412776"/>
            <a:ext cx="2688299" cy="2016224"/>
          </a:xfrm>
          <a:prstGeom prst="rect">
            <a:avLst/>
          </a:prstGeom>
        </p:spPr>
      </p:pic>
      <p:pic>
        <p:nvPicPr>
          <p:cNvPr id="10" name="Рисунок 9" descr="2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861048"/>
            <a:ext cx="3384376" cy="2538282"/>
          </a:xfrm>
          <a:prstGeom prst="rect">
            <a:avLst/>
          </a:prstGeom>
        </p:spPr>
      </p:pic>
      <p:pic>
        <p:nvPicPr>
          <p:cNvPr id="11" name="Содержимое 3" descr="2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059070"/>
            <a:ext cx="3096344" cy="23222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/>
          <a:lstStyle/>
          <a:p>
            <a:r>
              <a:rPr lang="ru-RU" dirty="0" smtClean="0"/>
              <a:t>Изготовление аксессуаров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96136" y="5229200"/>
            <a:ext cx="3009536" cy="8698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2448272" cy="1836204"/>
          </a:xfrm>
          <a:prstGeom prst="rect">
            <a:avLst/>
          </a:prstGeom>
        </p:spPr>
      </p:pic>
      <p:pic>
        <p:nvPicPr>
          <p:cNvPr id="8" name="Рисунок 7" descr="243.jpg"/>
          <p:cNvPicPr>
            <a:picLocks noChangeAspect="1"/>
          </p:cNvPicPr>
          <p:nvPr/>
        </p:nvPicPr>
        <p:blipFill>
          <a:blip r:embed="rId3" cstate="print"/>
          <a:srcRect t="12903" b="12903"/>
          <a:stretch>
            <a:fillRect/>
          </a:stretch>
        </p:blipFill>
        <p:spPr>
          <a:xfrm>
            <a:off x="3347864" y="1628800"/>
            <a:ext cx="2976331" cy="1656184"/>
          </a:xfrm>
          <a:prstGeom prst="rect">
            <a:avLst/>
          </a:prstGeom>
        </p:spPr>
      </p:pic>
      <p:pic>
        <p:nvPicPr>
          <p:cNvPr id="9" name="Содержимое 3" descr="1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744241" y="1616799"/>
            <a:ext cx="2208245" cy="1656184"/>
          </a:xfrm>
          <a:prstGeom prst="rect">
            <a:avLst/>
          </a:prstGeom>
        </p:spPr>
      </p:pic>
      <p:pic>
        <p:nvPicPr>
          <p:cNvPr id="10" name="Рисунок 9" descr="2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717032"/>
            <a:ext cx="3600400" cy="2700300"/>
          </a:xfrm>
          <a:prstGeom prst="rect">
            <a:avLst/>
          </a:prstGeom>
        </p:spPr>
      </p:pic>
      <p:pic>
        <p:nvPicPr>
          <p:cNvPr id="11" name="Рисунок 10" descr="24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3717032"/>
            <a:ext cx="3635896" cy="272692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2957</TotalTime>
  <Words>76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Ивент - менеджер</vt:lpstr>
      <vt:lpstr>Кто  это такой? </vt:lpstr>
      <vt:lpstr>Личные качества</vt:lpstr>
      <vt:lpstr>Изготовление реквизита</vt:lpstr>
      <vt:lpstr>Оформление праздничного стола</vt:lpstr>
      <vt:lpstr>Изготовление аксессуаров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Ивент - менеджер</dc:title>
  <dc:creator>Юрий</dc:creator>
  <cp:lastModifiedBy>Юрий</cp:lastModifiedBy>
  <cp:revision>67</cp:revision>
  <dcterms:created xsi:type="dcterms:W3CDTF">2021-05-08T06:30:05Z</dcterms:created>
  <dcterms:modified xsi:type="dcterms:W3CDTF">2021-05-24T07:36:27Z</dcterms:modified>
</cp:coreProperties>
</file>