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27EC-2F5B-4952-97CB-8491C449FFD5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D177-4E42-46E4-976F-47BFB3D7B6E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27EC-2F5B-4952-97CB-8491C449FFD5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D177-4E42-46E4-976F-47BFB3D7B6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27EC-2F5B-4952-97CB-8491C449FFD5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D177-4E42-46E4-976F-47BFB3D7B6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27EC-2F5B-4952-97CB-8491C449FFD5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D177-4E42-46E4-976F-47BFB3D7B6E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27EC-2F5B-4952-97CB-8491C449FFD5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D177-4E42-46E4-976F-47BFB3D7B6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27EC-2F5B-4952-97CB-8491C449FFD5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D177-4E42-46E4-976F-47BFB3D7B6E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27EC-2F5B-4952-97CB-8491C449FFD5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D177-4E42-46E4-976F-47BFB3D7B6E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27EC-2F5B-4952-97CB-8491C449FFD5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D177-4E42-46E4-976F-47BFB3D7B6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27EC-2F5B-4952-97CB-8491C449FFD5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D177-4E42-46E4-976F-47BFB3D7B6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27EC-2F5B-4952-97CB-8491C449FFD5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D177-4E42-46E4-976F-47BFB3D7B6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627EC-2F5B-4952-97CB-8491C449FFD5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D177-4E42-46E4-976F-47BFB3D7B6E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AD627EC-2F5B-4952-97CB-8491C449FFD5}" type="datetimeFigureOut">
              <a:rPr lang="ru-RU" smtClean="0"/>
              <a:t>16.05.2021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5B6D177-4E42-46E4-976F-47BFB3D7B6E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Отчет по самообразования.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6718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Тема: « Использования песка в развивающей предметно-</a:t>
            </a:r>
          </a:p>
          <a:p>
            <a:r>
              <a:rPr lang="ru-RU" dirty="0" smtClean="0"/>
              <a:t>              пространственной среде у детей дошкольного</a:t>
            </a:r>
          </a:p>
          <a:p>
            <a:r>
              <a:rPr lang="ru-RU" dirty="0" smtClean="0"/>
              <a:t>               возраста».</a:t>
            </a:r>
          </a:p>
          <a:p>
            <a:r>
              <a:rPr lang="ru-RU" dirty="0" smtClean="0"/>
              <a:t>Цель: Создание оптимальных условий с использованием игр с песком для       всестороннего развития ребенка: </a:t>
            </a:r>
          </a:p>
          <a:p>
            <a:r>
              <a:rPr lang="ru-RU" dirty="0" smtClean="0"/>
              <a:t>эстетическое развитие;</a:t>
            </a:r>
          </a:p>
          <a:p>
            <a:r>
              <a:rPr lang="ru-RU" dirty="0" smtClean="0"/>
              <a:t>развитие творческих способностей;</a:t>
            </a:r>
          </a:p>
          <a:p>
            <a:r>
              <a:rPr lang="ru-RU" dirty="0" smtClean="0"/>
              <a:t>мышления;</a:t>
            </a:r>
          </a:p>
          <a:p>
            <a:r>
              <a:rPr lang="ru-RU" dirty="0" smtClean="0"/>
              <a:t>развитие речи;</a:t>
            </a:r>
          </a:p>
          <a:p>
            <a:r>
              <a:rPr lang="ru-RU" dirty="0" smtClean="0"/>
              <a:t>в целях сохранения психологического здоровья ребенка.</a:t>
            </a:r>
          </a:p>
          <a:p>
            <a:r>
              <a:rPr lang="ru-RU" dirty="0" smtClean="0"/>
              <a:t>Задачи:</a:t>
            </a:r>
          </a:p>
          <a:p>
            <a:r>
              <a:rPr lang="ru-RU" dirty="0" smtClean="0"/>
              <a:t>•	Стимулировать развитие сенсорной сферы</a:t>
            </a:r>
          </a:p>
          <a:p>
            <a:r>
              <a:rPr lang="ru-RU" dirty="0" smtClean="0"/>
              <a:t>•	Активизировать словарный запас</a:t>
            </a:r>
          </a:p>
          <a:p>
            <a:r>
              <a:rPr lang="ru-RU" dirty="0" smtClean="0"/>
              <a:t>•	Формировать представление об окружающем мире</a:t>
            </a:r>
          </a:p>
          <a:p>
            <a:r>
              <a:rPr lang="ru-RU" dirty="0" smtClean="0"/>
              <a:t>•	Развивать память, внимание, мелкую моторику, фантазию</a:t>
            </a:r>
          </a:p>
          <a:p>
            <a:r>
              <a:rPr lang="ru-RU" dirty="0" smtClean="0"/>
              <a:t>•	Воспитывать дружеские отношения между детьми</a:t>
            </a:r>
          </a:p>
          <a:p>
            <a:r>
              <a:rPr lang="ru-RU" dirty="0" smtClean="0"/>
              <a:t>•	Создать психоэмоциональный настрой</a:t>
            </a:r>
          </a:p>
          <a:p>
            <a:r>
              <a:rPr lang="ru-RU" dirty="0" smtClean="0"/>
              <a:t>•	Воспитывать умение общаться друг с другом</a:t>
            </a:r>
          </a:p>
          <a:p>
            <a:r>
              <a:rPr lang="ru-RU" dirty="0" smtClean="0"/>
              <a:t>Ожидаемые результаты:</a:t>
            </a:r>
          </a:p>
          <a:p>
            <a:r>
              <a:rPr lang="ru-RU" dirty="0" smtClean="0"/>
              <a:t>Предусмотренные мною задачи поставленные в плане по самообразованию должны принести детям только положительную динамику.</a:t>
            </a:r>
          </a:p>
          <a:p>
            <a:r>
              <a:rPr lang="ru-RU" dirty="0" smtClean="0"/>
              <a:t>Выполнено: </a:t>
            </a:r>
          </a:p>
          <a:p>
            <a:r>
              <a:rPr lang="ru-RU" dirty="0" smtClean="0"/>
              <a:t>•	Составлен перспективный план работы по самообразованию</a:t>
            </a:r>
          </a:p>
          <a:p>
            <a:r>
              <a:rPr lang="ru-RU" dirty="0" smtClean="0"/>
              <a:t>•	Изучение педагогического опыта по теме.</a:t>
            </a:r>
          </a:p>
          <a:p>
            <a:r>
              <a:rPr lang="ru-RU" dirty="0" smtClean="0"/>
              <a:t>•	Оформлялась  фотовыставка</a:t>
            </a:r>
          </a:p>
          <a:p>
            <a:r>
              <a:rPr lang="ru-RU" dirty="0" smtClean="0"/>
              <a:t>•	Выступление на </a:t>
            </a:r>
            <a:r>
              <a:rPr lang="ru-RU" dirty="0" err="1" smtClean="0"/>
              <a:t>педчасе</a:t>
            </a:r>
            <a:r>
              <a:rPr lang="ru-RU" dirty="0" smtClean="0"/>
              <a:t> перед педагогами</a:t>
            </a:r>
          </a:p>
          <a:p>
            <a:r>
              <a:rPr lang="ru-RU" dirty="0" smtClean="0"/>
              <a:t>•	Проводились игры с песком</a:t>
            </a:r>
          </a:p>
          <a:p>
            <a:r>
              <a:rPr lang="ru-RU" dirty="0" smtClean="0"/>
              <a:t>Проекция на будущее:</a:t>
            </a:r>
          </a:p>
          <a:p>
            <a:r>
              <a:rPr lang="ru-RU" dirty="0" smtClean="0"/>
              <a:t>Организовать личностно-ориентированный подход к проведению </a:t>
            </a:r>
            <a:r>
              <a:rPr lang="ru-RU" dirty="0" err="1" smtClean="0"/>
              <a:t>воспитательно</a:t>
            </a:r>
            <a:r>
              <a:rPr lang="ru-RU" dirty="0" smtClean="0"/>
              <a:t>-образовательной работы с детьми.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6013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</p:spPr>
      </p:pic>
    </p:spTree>
    <p:extLst>
      <p:ext uri="{BB962C8B-B14F-4D97-AF65-F5344CB8AC3E}">
        <p14:creationId xmlns:p14="http://schemas.microsoft.com/office/powerpoint/2010/main" val="417693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261730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001037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74632"/>
          </a:xfrm>
        </p:spPr>
      </p:pic>
    </p:spTree>
    <p:extLst>
      <p:ext uri="{BB962C8B-B14F-4D97-AF65-F5344CB8AC3E}">
        <p14:creationId xmlns:p14="http://schemas.microsoft.com/office/powerpoint/2010/main" val="258816095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</TotalTime>
  <Words>58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Отчет по самообразования.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по самообразования.</dc:title>
  <dc:creator>BEST</dc:creator>
  <cp:lastModifiedBy>BEST</cp:lastModifiedBy>
  <cp:revision>1</cp:revision>
  <dcterms:created xsi:type="dcterms:W3CDTF">2021-05-16T11:21:01Z</dcterms:created>
  <dcterms:modified xsi:type="dcterms:W3CDTF">2021-05-16T11:27:56Z</dcterms:modified>
</cp:coreProperties>
</file>