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59" r:id="rId4"/>
    <p:sldId id="261" r:id="rId5"/>
    <p:sldId id="263" r:id="rId6"/>
    <p:sldId id="264" r:id="rId7"/>
    <p:sldId id="265" r:id="rId8"/>
    <p:sldId id="267" r:id="rId9"/>
  </p:sldIdLst>
  <p:sldSz cx="6858000" cy="9144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0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6712" y="402412"/>
            <a:ext cx="540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4BACC6">
                    <a:lumMod val="50000"/>
                  </a:srgbClr>
                </a:solidFill>
              </a:rPr>
              <a:t>Борисовское МКДОУ д/с № 14 «Солнышко».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8012" y="4248834"/>
            <a:ext cx="3429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4BACC6">
                    <a:lumMod val="50000"/>
                  </a:srgbClr>
                </a:solidFill>
              </a:rPr>
              <a:t>Мой маленький дружок, запоминай движения!</a:t>
            </a:r>
            <a:br>
              <a:rPr lang="ru-RU" b="1" dirty="0">
                <a:solidFill>
                  <a:srgbClr val="4BACC6">
                    <a:lumMod val="50000"/>
                  </a:srgbClr>
                </a:solidFill>
              </a:rPr>
            </a:br>
            <a:r>
              <a:rPr lang="ru-RU" b="1" dirty="0">
                <a:solidFill>
                  <a:srgbClr val="4BACC6">
                    <a:lumMod val="50000"/>
                  </a:srgbClr>
                </a:solidFill>
              </a:rPr>
              <a:t>И вместе с нами</a:t>
            </a:r>
            <a:br>
              <a:rPr lang="ru-RU" b="1" dirty="0">
                <a:solidFill>
                  <a:srgbClr val="4BACC6">
                    <a:lumMod val="50000"/>
                  </a:srgbClr>
                </a:solidFill>
              </a:rPr>
            </a:br>
            <a:r>
              <a:rPr lang="ru-RU" b="1" dirty="0">
                <a:solidFill>
                  <a:srgbClr val="4BACC6">
                    <a:lumMod val="50000"/>
                  </a:srgbClr>
                </a:solidFill>
              </a:rPr>
              <a:t>Двигаться учись без напряжения.</a:t>
            </a:r>
            <a:br>
              <a:rPr lang="ru-RU" b="1" dirty="0">
                <a:solidFill>
                  <a:srgbClr val="4BACC6">
                    <a:lumMod val="50000"/>
                  </a:srgbClr>
                </a:solidFill>
              </a:rPr>
            </a:br>
            <a:r>
              <a:rPr lang="ru-RU" b="1" dirty="0">
                <a:solidFill>
                  <a:srgbClr val="4BACC6">
                    <a:lumMod val="50000"/>
                  </a:srgbClr>
                </a:solidFill>
              </a:rPr>
              <a:t>Пальчикам нашим нужна тренировка,</a:t>
            </a:r>
            <a:br>
              <a:rPr lang="ru-RU" b="1" dirty="0">
                <a:solidFill>
                  <a:srgbClr val="4BACC6">
                    <a:lumMod val="50000"/>
                  </a:srgbClr>
                </a:solidFill>
              </a:rPr>
            </a:br>
            <a:r>
              <a:rPr lang="ru-RU" b="1" dirty="0">
                <a:solidFill>
                  <a:srgbClr val="4BACC6">
                    <a:lumMod val="50000"/>
                  </a:srgbClr>
                </a:solidFill>
              </a:rPr>
              <a:t>Всё получаться будет так ловко!</a:t>
            </a:r>
            <a:br>
              <a:rPr lang="ru-RU" b="1" dirty="0">
                <a:solidFill>
                  <a:srgbClr val="4BACC6">
                    <a:lumMod val="50000"/>
                  </a:srgbClr>
                </a:solidFill>
              </a:rPr>
            </a:br>
            <a:r>
              <a:rPr lang="ru-RU" b="1" dirty="0">
                <a:solidFill>
                  <a:srgbClr val="4BACC6">
                    <a:lumMod val="50000"/>
                  </a:srgbClr>
                </a:solidFill>
              </a:rPr>
              <a:t>Надо, конечно, тебе потрудиться.</a:t>
            </a:r>
            <a:br>
              <a:rPr lang="ru-RU" b="1" dirty="0">
                <a:solidFill>
                  <a:srgbClr val="4BACC6">
                    <a:lumMod val="50000"/>
                  </a:srgbClr>
                </a:solidFill>
              </a:rPr>
            </a:br>
            <a:r>
              <a:rPr lang="ru-RU" b="1" dirty="0">
                <a:solidFill>
                  <a:srgbClr val="4BACC6">
                    <a:lumMod val="50000"/>
                  </a:srgbClr>
                </a:solidFill>
              </a:rPr>
              <a:t>Легче зато потом будет учиться.</a:t>
            </a:r>
            <a:br>
              <a:rPr lang="ru-RU" b="1" dirty="0">
                <a:solidFill>
                  <a:srgbClr val="4BACC6">
                    <a:lumMod val="50000"/>
                  </a:srgbClr>
                </a:solidFill>
              </a:rPr>
            </a:br>
            <a:r>
              <a:rPr lang="ru-RU" b="1" dirty="0">
                <a:solidFill>
                  <a:srgbClr val="4BACC6">
                    <a:lumMod val="50000"/>
                  </a:srgbClr>
                </a:solidFill>
              </a:rPr>
              <a:t>Спориться будет любая работа.</a:t>
            </a:r>
            <a:br>
              <a:rPr lang="ru-RU" b="1" dirty="0">
                <a:solidFill>
                  <a:srgbClr val="4BACC6">
                    <a:lumMod val="50000"/>
                  </a:srgbClr>
                </a:solidFill>
              </a:rPr>
            </a:br>
            <a:r>
              <a:rPr lang="ru-RU" b="1" dirty="0">
                <a:solidFill>
                  <a:srgbClr val="4BACC6">
                    <a:lumMod val="50000"/>
                  </a:srgbClr>
                </a:solidFill>
              </a:rPr>
              <a:t>Скажешь: «Спасибо Вам за заботу!»</a:t>
            </a:r>
            <a:br>
              <a:rPr lang="ru-RU" b="1" dirty="0">
                <a:solidFill>
                  <a:srgbClr val="4BACC6">
                    <a:lumMod val="50000"/>
                  </a:srgbClr>
                </a:solidFill>
              </a:rPr>
            </a:br>
            <a:endParaRPr lang="ru-RU" b="1" dirty="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2696" y="1763688"/>
            <a:ext cx="54005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3600" b="1" dirty="0">
                <a:solidFill>
                  <a:srgbClr val="4BACC6">
                    <a:lumMod val="50000"/>
                  </a:srgbClr>
                </a:solidFill>
              </a:rPr>
              <a:t>Пальчиковые игры с использованием пальчикового театра.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92995" y="4648284"/>
            <a:ext cx="3429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4BACC6">
                    <a:lumMod val="50000"/>
                  </a:srgbClr>
                </a:solidFill>
              </a:rPr>
              <a:t>Подготовила: воспитатель старшей группы Денега Н.Н.</a:t>
            </a:r>
          </a:p>
        </p:txBody>
      </p:sp>
    </p:spTree>
    <p:extLst>
      <p:ext uri="{BB962C8B-B14F-4D97-AF65-F5344CB8AC3E}">
        <p14:creationId xmlns:p14="http://schemas.microsoft.com/office/powerpoint/2010/main" val="2267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4664" y="93851"/>
            <a:ext cx="5472608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"Жили у бабуси..."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Жили у бабуси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Два веселых гуся: (показываем два пальчика и веселимся при этом)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Один - серый,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Другой - белый,-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Два веселых гуся.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Мыли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гуси лапки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показываем как моют гуси лапки)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луже у канавки.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Один - серый,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Другой - белый,-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Спрятались в канавке.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прячемся так, чтобы никому не было видно)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Вот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кричит бабуся: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ведущий ищет гусей)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Ой, пропали гуси!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Один - серый,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Другой - белый,-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Гуси мои, гуси.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Выходили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гуси,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выходим из укрытия)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Кланялись бабусе.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кланяемся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ведущему)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Один - серый,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Другой - белый,-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Кланялись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бабусе.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2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316" y="755576"/>
            <a:ext cx="3429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dirty="0">
                <a:solidFill>
                  <a:srgbClr val="FF0000"/>
                </a:solidFill>
              </a:rPr>
              <a:t>«Пальчик, пальчик, где ты был?</a:t>
            </a:r>
          </a:p>
          <a:p>
            <a:pPr fontAlgn="base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 этим братцем в лес ходил,</a:t>
            </a:r>
          </a:p>
          <a:p>
            <a:pPr fontAlgn="base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 этим братцем щи варил,</a:t>
            </a:r>
          </a:p>
          <a:p>
            <a:pPr fontAlgn="base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 этим братцем песни пел,</a:t>
            </a:r>
          </a:p>
          <a:p>
            <a:pPr fontAlgn="base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 этим братцем кашу ел!»</a:t>
            </a:r>
          </a:p>
          <a:p>
            <a:pPr fontAlgn="base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 - дедушка,</a:t>
            </a:r>
          </a:p>
          <a:p>
            <a:pPr fontAlgn="base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– бабушка,</a:t>
            </a:r>
          </a:p>
          <a:p>
            <a:pPr fontAlgn="base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- папа,</a:t>
            </a:r>
          </a:p>
          <a:p>
            <a:pPr fontAlgn="base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– мама,</a:t>
            </a:r>
          </a:p>
          <a:p>
            <a:pPr fontAlgn="base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– я!</a:t>
            </a:r>
          </a:p>
          <a:p>
            <a:pPr fontAlgn="base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 вся моя семья!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56992" y="3624247"/>
            <a:ext cx="3429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Животные жарких стран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За мамой слонихой шагает слоненок,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За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крокодилихой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–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крокодиленок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За львицей шагает маленький львенок,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За верблюдицей бежит верблюжонок,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За зеброй спешит полосатый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зебренок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За кем же торопится каждый ребенок?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Поочередно из кулачков разжимают пальцы то левой, то правой руки, начиная с больших.</a:t>
            </a:r>
          </a:p>
        </p:txBody>
      </p:sp>
    </p:spTree>
    <p:extLst>
      <p:ext uri="{BB962C8B-B14F-4D97-AF65-F5344CB8AC3E}">
        <p14:creationId xmlns:p14="http://schemas.microsoft.com/office/powerpoint/2010/main" val="362904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6712" y="2051720"/>
            <a:ext cx="50405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«Лесные звери»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Этот пальчик – белочка,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Рыженькая девочка.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Этот пальчик – зайчик,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Зайчик –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</a:rPr>
              <a:t>попрыгайчик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Этот вот – лисичка,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Хитрая сестричка.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Этот – </a:t>
            </a:r>
            <a:r>
              <a:rPr lang="ru-RU" sz="2000" b="1" dirty="0" err="1">
                <a:solidFill>
                  <a:schemeClr val="accent5">
                    <a:lumMod val="50000"/>
                  </a:schemeClr>
                </a:solidFill>
              </a:rPr>
              <a:t>мишенька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 - медведь,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Любит громко пореветь.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Этот – серенький волчок –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Получился кулачок.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Разожми кулак скорей,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 лес всех выпусти зверей.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(загибают пальцы, начиная с мизинца) .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Пальчиковая гимнастика</a:t>
            </a:r>
          </a:p>
        </p:txBody>
      </p:sp>
    </p:spTree>
    <p:extLst>
      <p:ext uri="{BB962C8B-B14F-4D97-AF65-F5344CB8AC3E}">
        <p14:creationId xmlns:p14="http://schemas.microsoft.com/office/powerpoint/2010/main" val="44179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2656" y="0"/>
            <a:ext cx="4680520" cy="923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Палец Толстый и Большой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сад за сливами пошел.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Указательный с порога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Указал ему дорогу.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Палец Средний - самый меткий,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Он снимает сливы с ветки.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Безымянный поедает,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А Мизинчик-господинчик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землю косточки сажает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++++++++++++++++++++++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Раз, два, три, четыре, пять,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Вышли пальчики гулять: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гриб нашел,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чистить стал,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резал, этот ел,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Ну а этот лишь глядел!	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++++++++++++++++++++++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	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Раз-два-три-четыре-пять!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Вышли пальчики гулять.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Раз-два-три-четыре-пять!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Они спрятались опять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Раз-два-три-четыре-пять!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Будем пальчики считать.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Крепкие, дружные.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Все такие нужные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++++++++++++++++++++++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хочет спать.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- прыг в кровать!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прикорнул.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уж заснул.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Встали пальчики. Ура!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детский сад идти пора.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75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8680" y="323528"/>
            <a:ext cx="3429000" cy="81253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Мышка зёрнышко нашла,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И на мельницу снесла.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Намолола там муки,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Испекла всем пирожки: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Мышонку – с капустой,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Мышонку – с картошкой,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Мышонку – с морковкой,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Мышонку – с морошкой.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Для большого толстячка –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Аж четыре пирожка: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 капустой, с картошкой, с морковкой, с морошкой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«Две сороконожки»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Две сороконожки бежали по дорожке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(две ладошки рядом шевелят пальцами) 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Бежали – бежали,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Друг друга повстречали.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(две ладошки замерли)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Так друг друга обнимали,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Так друг друга обнимали,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Так друг друга обнимали,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(пальцы левой и правой рук обнимают друг друга)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Что мы еле их разняли.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(руки в замке рассоединяются)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21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179512"/>
            <a:ext cx="3429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«Доброе утро»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хочет спать,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лег в кровать,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прикорнул,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Этот пальчик уж заснул.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Тише пальчик, не шуми,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Братиков не разбуди.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(загибают по очереди, начиная с мизинца)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Встали пальчики, ура!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 детский сад идти пора!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(кулачок разжимается)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Пальчиковая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гимнастика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4944" y="3923928"/>
            <a:ext cx="3429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Доброе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утро,здравствуй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Иван!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Доброе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утро,здравствуй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Степан!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Доброе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утро,здравствуй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Сергей!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Доброе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утро,здравствуй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Матвей!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Доброе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утро,здравствуй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Никитушка!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Перекрещивают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большие пальцы.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Перекрещивают указательные пальцы.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Перекрещивают средние пальцы.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Перекрещивают безымянные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пальцы.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Перекрещивают мизинцы.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8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0383" y="539552"/>
            <a:ext cx="3429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Насекомые»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Прилетела к нам вчера машут ладошками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Полосатая пчела. на каждое название насекомого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А за нею шмель-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шмелек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загибают пальчик. 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И веселый мотылек,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Два жука и стрекоза,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Как фонарики глаза. Делают кружочки из пальчиков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Пожужжали, полетали, подносят к глазам.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От усталости упали. роняют ладони на стол.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92696" y="5796136"/>
            <a:ext cx="3429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«Зайцы».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Импровизация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движений пальцами (указательный палец заходит за средний; затем мизинец —за безымянный):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Под высокой сосной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Скачет зайка косой,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Под другою сосной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Скачет зайка другой.</a:t>
            </a:r>
          </a:p>
        </p:txBody>
      </p:sp>
    </p:spTree>
    <p:extLst>
      <p:ext uri="{BB962C8B-B14F-4D97-AF65-F5344CB8AC3E}">
        <p14:creationId xmlns:p14="http://schemas.microsoft.com/office/powerpoint/2010/main" val="248804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588</Words>
  <Application>Microsoft Office PowerPoint</Application>
  <PresentationFormat>Экран (4:3)</PresentationFormat>
  <Paragraphs>139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Администратор</cp:lastModifiedBy>
  <cp:revision>17</cp:revision>
  <cp:lastPrinted>2015-05-30T11:46:31Z</cp:lastPrinted>
  <dcterms:created xsi:type="dcterms:W3CDTF">2015-05-25T08:14:33Z</dcterms:created>
  <dcterms:modified xsi:type="dcterms:W3CDTF">2021-05-24T10:11:46Z</dcterms:modified>
</cp:coreProperties>
</file>