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0A5EE-815F-4336-9B70-728F76BBD37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57BCD-86FF-4D33-A90F-CDC1A016AB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8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83323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один из самых увлекательных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интересных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 детского художественного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возможность даже самому маленькому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ощутить себя мастером и творцом.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10840"/>
            <a:ext cx="4779624" cy="35847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11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24565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самый осязаемый вид художественного творчества.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видит то, что создал, но и трогает,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берёт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руки и по мере необходимости изменяет.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инструментом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лепке является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(вернее, обе руки, следовательно, уровень умения зависит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владения собственными руками, а не кисточкой,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ножницами.</a:t>
            </a:r>
          </a:p>
        </p:txBody>
      </p:sp>
      <p:pic>
        <p:nvPicPr>
          <p:cNvPr id="10242" name="Picture 2" descr="https://nsportal.ru/sites/default/files/styles/media_gallery_large/public/gallery/2021/01/16/derevya_osenyu.jpg?itok=Zr6rNC-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70644"/>
            <a:ext cx="5264787" cy="3572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50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16632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ехнику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оценить как наиболее доступную для самостоятельного усвоения. Чем раньше ребёнку дают возможность лепить, тем лучше развиваются его навыки владения собственными руками. А когда ребёнок начинает понимать, что из одного комка он может получить бесчисленное количество образов 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становится любимым занятием на долгие годы. 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6821" y="3150398"/>
            <a:ext cx="3534788" cy="3880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96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47142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детям предоставляются большие возможности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со снегом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снежков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снеговиков,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скульптур, барельефных фигур,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героев. Летом дети с удовольствием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епки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из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строят замки,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фигуры зверей. 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11829"/>
            <a:ext cx="4744566" cy="3063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7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7" y="-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09" y="332656"/>
            <a:ext cx="928901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этом увлекательном процессе играет взрослый,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выступающий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пассивным наблюдателем, а непосредственным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участником, который может дать совет, своевременно похвалить,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непонятное. Не забывайте, что ведущей формой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является игра, которая может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тому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кажется на первый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обычным.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4961687" cy="3721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5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1-01/1611198105_3-p-zheltii-fon-s-babochkami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очень важное занятие для ребенка, которое развивает творчество, мелкую моторику рук, пространственное мышление, понятие о цвете, форме предметов. Кроме того,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(причем необязательно из пластилина)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благотворно влияет на нервную систему в целом. В общем, польза от занятий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лепкой огромна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20888"/>
            <a:ext cx="4932040" cy="3993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77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295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2021-03-27T12:15:21Z</dcterms:created>
  <dcterms:modified xsi:type="dcterms:W3CDTF">2021-05-24T15:57:27Z</dcterms:modified>
</cp:coreProperties>
</file>