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94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43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975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6017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10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539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840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228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563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75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7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61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006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62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43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60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79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CD0750D-4891-4482-A364-52BAD7D15DC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74790DE-DA10-4D69-87EB-7BD9CD611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20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597" y="3009900"/>
            <a:ext cx="5229225" cy="38481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68180" y="2086570"/>
            <a:ext cx="8778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Русские народные игры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112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2614412" y="193183"/>
            <a:ext cx="8152327" cy="197046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Игра</a:t>
            </a:r>
          </a:p>
          <a:p>
            <a:pPr algn="ctr"/>
            <a:endParaRPr lang="ru-RU" sz="3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386" y="2408349"/>
            <a:ext cx="4056602" cy="4185634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764188" y="2163650"/>
            <a:ext cx="2060620" cy="7469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Песни</a:t>
            </a:r>
            <a:endParaRPr lang="ru-RU" sz="4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2124" y="3850782"/>
            <a:ext cx="2412684" cy="103030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Сказки</a:t>
            </a:r>
            <a:endParaRPr lang="ru-RU" sz="44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062175" y="2163650"/>
            <a:ext cx="3541690" cy="101743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Потешки</a:t>
            </a:r>
            <a:endParaRPr lang="ru-RU" sz="44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50805" y="3606081"/>
            <a:ext cx="3387145" cy="12363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Загадки</a:t>
            </a:r>
            <a:endParaRPr lang="ru-RU" sz="4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718997" y="5331854"/>
            <a:ext cx="3168203" cy="126212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Пляски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793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усеченными соседними углами 1"/>
          <p:cNvSpPr/>
          <p:nvPr/>
        </p:nvSpPr>
        <p:spPr>
          <a:xfrm>
            <a:off x="3734873" y="373487"/>
            <a:ext cx="4198513" cy="1893194"/>
          </a:xfrm>
          <a:prstGeom prst="snip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Игра </a:t>
            </a:r>
          </a:p>
          <a:p>
            <a:pPr algn="ctr"/>
            <a:r>
              <a:rPr lang="ru-RU" sz="6000" b="1" dirty="0" smtClean="0"/>
              <a:t>развивает</a:t>
            </a:r>
            <a:endParaRPr lang="ru-RU" sz="60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7933386" y="2266681"/>
            <a:ext cx="1687132" cy="5280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240924" y="2266681"/>
            <a:ext cx="1493949" cy="11075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 rot="16200000" flipH="1">
            <a:off x="6767848" y="2401909"/>
            <a:ext cx="2511381" cy="224092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/>
          <p:nvPr/>
        </p:nvCxnSpPr>
        <p:spPr>
          <a:xfrm rot="5400000">
            <a:off x="2736760" y="2440545"/>
            <a:ext cx="2511381" cy="2163651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-1" y="2871988"/>
            <a:ext cx="2846231" cy="1906074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Кругозор</a:t>
            </a:r>
            <a:endParaRPr lang="ru-RU" sz="3600" b="1" dirty="0"/>
          </a:p>
        </p:txBody>
      </p:sp>
      <p:sp>
        <p:nvSpPr>
          <p:cNvPr id="16" name="Овал 15"/>
          <p:cNvSpPr/>
          <p:nvPr/>
        </p:nvSpPr>
        <p:spPr>
          <a:xfrm>
            <a:off x="1004552" y="4778062"/>
            <a:ext cx="3400023" cy="1584101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Укрепляет здоровье</a:t>
            </a:r>
            <a:endParaRPr lang="ru-RU" sz="3600" b="1" dirty="0"/>
          </a:p>
        </p:txBody>
      </p:sp>
      <p:sp>
        <p:nvSpPr>
          <p:cNvPr id="17" name="Овал 16"/>
          <p:cNvSpPr/>
          <p:nvPr/>
        </p:nvSpPr>
        <p:spPr>
          <a:xfrm>
            <a:off x="9271715" y="2466304"/>
            <a:ext cx="2920285" cy="181592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Ловкость</a:t>
            </a:r>
            <a:endParaRPr lang="ru-RU" sz="3600" b="1" dirty="0"/>
          </a:p>
        </p:txBody>
      </p:sp>
      <p:sp>
        <p:nvSpPr>
          <p:cNvPr id="18" name="Овал 17"/>
          <p:cNvSpPr/>
          <p:nvPr/>
        </p:nvSpPr>
        <p:spPr>
          <a:xfrm>
            <a:off x="7733226" y="4790940"/>
            <a:ext cx="2949263" cy="15583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Смелость</a:t>
            </a:r>
            <a:endParaRPr lang="ru-RU" sz="3600" b="1" dirty="0"/>
          </a:p>
        </p:txBody>
      </p:sp>
      <p:cxnSp>
        <p:nvCxnSpPr>
          <p:cNvPr id="20" name="Прямая со стрелкой 19"/>
          <p:cNvCxnSpPr>
            <a:stCxn id="2" idx="1"/>
          </p:cNvCxnSpPr>
          <p:nvPr/>
        </p:nvCxnSpPr>
        <p:spPr>
          <a:xfrm>
            <a:off x="5834130" y="2266681"/>
            <a:ext cx="25757" cy="1712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4684555" y="3979572"/>
            <a:ext cx="2324906" cy="2079939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Мысли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77788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волна 1"/>
          <p:cNvSpPr/>
          <p:nvPr/>
        </p:nvSpPr>
        <p:spPr>
          <a:xfrm>
            <a:off x="4069724" y="759854"/>
            <a:ext cx="4984124" cy="2073498"/>
          </a:xfrm>
          <a:prstGeom prst="doubleWav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Факторы</a:t>
            </a:r>
            <a:endParaRPr lang="ru-RU" sz="8000" b="1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592428" y="3342067"/>
            <a:ext cx="2884868" cy="116553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Возраст</a:t>
            </a:r>
            <a:endParaRPr lang="ru-RU" sz="4000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382592" y="4829577"/>
            <a:ext cx="2987898" cy="117197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Место</a:t>
            </a:r>
            <a:endParaRPr lang="ru-RU" sz="4000" b="1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499280" y="3251915"/>
            <a:ext cx="2987898" cy="115909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Количество</a:t>
            </a:r>
            <a:endParaRPr lang="ru-RU" sz="4000" b="1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624294" y="4662152"/>
            <a:ext cx="3335628" cy="110758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Инвентарь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3660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усеченными соседними углами 1"/>
          <p:cNvSpPr/>
          <p:nvPr/>
        </p:nvSpPr>
        <p:spPr>
          <a:xfrm>
            <a:off x="3837905" y="347730"/>
            <a:ext cx="5241702" cy="1931831"/>
          </a:xfrm>
          <a:prstGeom prst="snip2Same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Игра</a:t>
            </a:r>
          </a:p>
          <a:p>
            <a:pPr algn="ctr"/>
            <a:r>
              <a:rPr lang="ru-RU" sz="6600" b="1" dirty="0" smtClean="0"/>
              <a:t>воспитывает</a:t>
            </a:r>
            <a:endParaRPr lang="ru-RU" sz="6600" b="1" dirty="0"/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463640" y="2756079"/>
            <a:ext cx="3296992" cy="708338"/>
          </a:xfrm>
          <a:prstGeom prst="flowChartTerminator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Смелость</a:t>
            </a:r>
            <a:endParaRPr lang="ru-RU" sz="3600" b="1" dirty="0"/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4997003" y="2781837"/>
            <a:ext cx="3026535" cy="746974"/>
          </a:xfrm>
          <a:prstGeom prst="flowChartTerminator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Честность</a:t>
            </a:r>
            <a:endParaRPr lang="ru-RU" sz="4000" b="1" dirty="0"/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9079607" y="2781837"/>
            <a:ext cx="2601531" cy="682580"/>
          </a:xfrm>
          <a:prstGeom prst="flowChartTerminator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Характер</a:t>
            </a:r>
            <a:endParaRPr lang="ru-RU" sz="3600" b="1" dirty="0"/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682579" y="3953814"/>
            <a:ext cx="3850783" cy="837127"/>
          </a:xfrm>
          <a:prstGeom prst="flowChartTermina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Взаимопомощь</a:t>
            </a:r>
            <a:endParaRPr lang="ru-RU" sz="3600" b="1" dirty="0"/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5228823" y="4043966"/>
            <a:ext cx="4159876" cy="1004552"/>
          </a:xfrm>
          <a:prstGeom prst="flowChartTermina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Ответственность</a:t>
            </a:r>
            <a:endParaRPr lang="ru-RU" sz="3600" b="1" dirty="0"/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1107583" y="5628068"/>
            <a:ext cx="5215944" cy="772732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Коллективизм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0629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532586" y="0"/>
            <a:ext cx="9388699" cy="6181859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Игра необходима для воспитания  упорства в достижении цели!!!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5202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52</TotalTime>
  <Words>39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6</cp:revision>
  <dcterms:created xsi:type="dcterms:W3CDTF">2021-05-23T22:29:29Z</dcterms:created>
  <dcterms:modified xsi:type="dcterms:W3CDTF">2021-05-23T23:22:06Z</dcterms:modified>
</cp:coreProperties>
</file>