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30555C8-0D91-4DD6-A81E-D3B80C70EC2E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03D13EC-6D7E-44FC-86B0-09E8EB2C0A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620688"/>
            <a:ext cx="6480182" cy="3059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физкультурно-оздоровительной работы с детьми с ОВЗ в условиях ДОУ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725144"/>
            <a:ext cx="4318248" cy="1649778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физического воспитания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Фетисова Н.Ю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Нетрадиционные методы коррекции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err="1" smtClean="0"/>
              <a:t>Сказкотерапия</a:t>
            </a:r>
            <a:r>
              <a:rPr lang="ru-RU" dirty="0" smtClean="0"/>
              <a:t> - </a:t>
            </a:r>
            <a:r>
              <a:rPr lang="ru-RU" b="1" dirty="0" smtClean="0"/>
              <a:t>это</a:t>
            </a:r>
            <a:r>
              <a:rPr lang="ru-RU" dirty="0" smtClean="0"/>
              <a:t> способ передачи ребёнку необходимых моральных норм и правил.</a:t>
            </a:r>
          </a:p>
          <a:p>
            <a:r>
              <a:rPr lang="ru-RU" b="1" dirty="0" smtClean="0"/>
              <a:t> Развивающий массаж в работе</a:t>
            </a:r>
            <a:r>
              <a:rPr lang="ru-RU" dirty="0" smtClean="0"/>
              <a:t> способствует овладению тонкими движениями пальцев, улучшает кровоснабжение пальцев рук.</a:t>
            </a:r>
          </a:p>
          <a:p>
            <a:r>
              <a:rPr lang="ru-RU" b="1" dirty="0" err="1" smtClean="0"/>
              <a:t>Арт-терапия</a:t>
            </a:r>
            <a:r>
              <a:rPr lang="ru-RU" dirty="0" smtClean="0"/>
              <a:t> - это способ создания нового, оригинального произведения искусства за счет работы с разными изобразительными материалами. </a:t>
            </a:r>
          </a:p>
          <a:p>
            <a:r>
              <a:rPr lang="ru-RU" dirty="0" smtClean="0"/>
              <a:t> </a:t>
            </a:r>
            <a:r>
              <a:rPr lang="ru-RU" b="1" dirty="0" smtClean="0"/>
              <a:t>Песочная терапия</a:t>
            </a:r>
            <a:r>
              <a:rPr lang="ru-RU" dirty="0" smtClean="0"/>
              <a:t> снимает мускульное, </a:t>
            </a:r>
            <a:r>
              <a:rPr lang="ru-RU" dirty="0" err="1" smtClean="0"/>
              <a:t>психоэмоциональное</a:t>
            </a:r>
            <a:r>
              <a:rPr lang="ru-RU" dirty="0" smtClean="0"/>
              <a:t> напряжение ребенка и развивает моторику рук.</a:t>
            </a:r>
          </a:p>
          <a:p>
            <a:pPr lvl="0"/>
            <a:r>
              <a:rPr lang="ru-RU" b="1" dirty="0" smtClean="0"/>
              <a:t>Использование компьютерных программ </a:t>
            </a:r>
            <a:r>
              <a:rPr lang="ru-RU" dirty="0" smtClean="0"/>
              <a:t>помогает формированию у малышей системы </a:t>
            </a:r>
            <a:r>
              <a:rPr lang="ru-RU" dirty="0" err="1" smtClean="0"/>
              <a:t>мыслеобразов</a:t>
            </a:r>
            <a:r>
              <a:rPr lang="ru-RU" dirty="0" smtClean="0"/>
              <a:t>. Подача материала в виде </a:t>
            </a:r>
            <a:r>
              <a:rPr lang="ru-RU" dirty="0" err="1" smtClean="0"/>
              <a:t>мультимедийной</a:t>
            </a:r>
            <a:r>
              <a:rPr lang="ru-RU" dirty="0" smtClean="0"/>
              <a:t> презентации сокращает время обучения, высвобождает ресурсы здоровья детей.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Использование </a:t>
            </a:r>
            <a:r>
              <a:rPr lang="ru-RU" dirty="0" err="1" smtClean="0"/>
              <a:t>Арт-терапии</a:t>
            </a:r>
            <a:r>
              <a:rPr lang="ru-RU" dirty="0" smtClean="0"/>
              <a:t> в работе с детьми ОВЗ: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Развивает мелкую моторику, творчество воображение;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Создает </a:t>
            </a:r>
            <a:r>
              <a:rPr lang="ru-RU" dirty="0" err="1" smtClean="0"/>
              <a:t>эмоциально-положительный</a:t>
            </a:r>
            <a:r>
              <a:rPr lang="ru-RU" dirty="0" smtClean="0"/>
              <a:t> настрой у детей, помогает преодолевать робость и страх;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Ценностью </a:t>
            </a:r>
            <a:r>
              <a:rPr lang="ru-RU" dirty="0" err="1" smtClean="0"/>
              <a:t>арт-терапии</a:t>
            </a:r>
            <a:r>
              <a:rPr lang="ru-RU" dirty="0" smtClean="0"/>
              <a:t> выступает не результат, а сама процедура работы.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иколай\Desktop\6ZV09yhxCd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иколай\Desktop\TkTkil4_b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иколай\Desktop\CdX_w9zFeG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иколай\Desktop\V3ch97_w3r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иколай\Desktop\sv7m7l2fm4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7763" y="428604"/>
            <a:ext cx="5924567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357430"/>
            <a:ext cx="7467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just"/>
            <a:r>
              <a:rPr lang="ru-RU" sz="4800" dirty="0" smtClean="0"/>
              <a:t>Спасибо за внимание!!!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помнить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«Для того, чтобы было легко жить с каждым человеком, думай о том, что тебя соединяет, а не о том, что тебя разъединяет с ним.»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Л.Н. Толстой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иколай\Desktop\Без назван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70462" y="1714488"/>
            <a:ext cx="3102000" cy="3186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ОВЗ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471858" cy="4572000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 ограниченными возможностями здоровья – это дети, состояния здоровья которых препятствует освоению обычных образовательных программ вне специальных условий обучения и воспитания.</a:t>
            </a:r>
          </a:p>
          <a:p>
            <a:endParaRPr lang="ru-RU" sz="2800" dirty="0"/>
          </a:p>
        </p:txBody>
      </p:sp>
      <p:pic>
        <p:nvPicPr>
          <p:cNvPr id="1029" name="Picture 5" descr="C:\Users\Николай\Desktop\upl_auto_1503550676_128970_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071679"/>
            <a:ext cx="4572032" cy="2958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проблемы для детей с ОВЗ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Ограниченные представления об окружающем мире;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Многие дети отличаются повышенной впечатлительностью (требовательностью), болезненно реагируют на изменения тона голоса;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Для большинства детей характерна повышенная утомляемость;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У других наоборот повышенная возбудимость, беспокойство, склонность к вспышкам раздражительности упрямству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Недостатки развития моторики, речевого развития, мыслительной деятельности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428604"/>
            <a:ext cx="7758138" cy="3143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/>
              <a:t>Решения </a:t>
            </a:r>
            <a:r>
              <a:rPr lang="ru-RU" dirty="0" smtClean="0"/>
              <a:t>проблем осуществляется ходе плавного поэтапного подхода к каждому ребенку. Это совместная работа узких специалистов </a:t>
            </a:r>
            <a:r>
              <a:rPr lang="ru-RU" dirty="0" err="1" smtClean="0"/>
              <a:t>психолого-медико</a:t>
            </a:r>
            <a:r>
              <a:rPr lang="ru-RU" dirty="0" smtClean="0"/>
              <a:t> педагогических центров, педагогов и родителей. К каждому ребенку подбирается индивидуальная программ обучения, адаптированная к основной программе учреждения.</a:t>
            </a:r>
            <a:endParaRPr lang="ru-RU" dirty="0"/>
          </a:p>
        </p:txBody>
      </p:sp>
      <p:pic>
        <p:nvPicPr>
          <p:cNvPr id="3074" name="Picture 2" descr="C:\Users\Николай\Desktop\Без названия (1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3357562"/>
            <a:ext cx="692948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41763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Задачи воспитания и обучения ребенка с ограниченными возможностями здоровья: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714488"/>
            <a:ext cx="7472386" cy="2328866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 1. Укреплять и охранять здоровье ребенка, вырабатывать правильную осанку, пространственную ориентировку. Поощрять участие ребенка в совместных играх и физических упражнениях (подвижных играх). Способствовать формированию положительных эмоций, двигательной деятельности. </a:t>
            </a:r>
            <a:endParaRPr lang="ru-RU" dirty="0"/>
          </a:p>
        </p:txBody>
      </p:sp>
      <p:pic>
        <p:nvPicPr>
          <p:cNvPr id="5122" name="Picture 2" descr="C:\Users\Николай\Desktop\1471072819-8356b5a6690d61-49b9ee2c34d645663a3c57698a5f1b4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256"/>
            <a:ext cx="6786610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r>
              <a:rPr lang="ru-RU" dirty="0" smtClean="0"/>
              <a:t>. 2. Воспитывать интерес к жизни и деятельности взрослых и сверстников, к явлениям природы. Продолжать формировать экологическую культуру. Формировать обобщенные представления о предметах и явлениях, умение устанавливать простейшие связи между некоторыми из них 3. Продолжать работу по развитию речи: обогащать словарь, формировать умение строить предложения; добиваться правильного и четкого произношения слов. 4. Развивать умение понимать содержание произведений искусства, внимательно слушать художественные произведения, следить за развитием действия в сказке, рассказе.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r>
              <a:rPr lang="ru-RU" dirty="0" smtClean="0"/>
              <a:t>5. Формировать элементарные математические представления. Учить выделять отдельные части и характерные признаки (цвет, форма, величина) предметов, продолжать развивать умение сравнивать и группировать их по этим признакам. 6. Продолжать обучать практическим навыкам рисования, лепки, аппликации. 7. Закреплять навыки организованного поведения в детском саду, дома. Продолжать формировать представление о том, что такое хорошо и что плохо. Учить бережно относиться к вещам, игрушкам, книгам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7615262" cy="3686188"/>
          </a:xfrm>
        </p:spPr>
        <p:txBody>
          <a:bodyPr>
            <a:normAutofit/>
          </a:bodyPr>
          <a:lstStyle/>
          <a:p>
            <a:r>
              <a:rPr lang="ru-RU" dirty="0" smtClean="0"/>
              <a:t>. 8. Формировать умение оценивать свою работу, воспитывать привычку работать старательно. 9. Развивать внимание, умение понимать поставленную задачу (что нужно сделать), способы ее достижения (как делать); воспитывать усидчивость; учить проявлять настойчивость, целеустремленность в достижении конечного результата. 10. Развивать интерес к различным видам игр.</a:t>
            </a:r>
            <a:endParaRPr lang="ru-RU" dirty="0"/>
          </a:p>
        </p:txBody>
      </p:sp>
      <p:pic>
        <p:nvPicPr>
          <p:cNvPr id="4098" name="Picture 2" descr="C:\Users\Николай\Desktop\Без названия (2)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14818"/>
            <a:ext cx="6858048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BF0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268</TotalTime>
  <Words>488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Организация физкультурно-оздоровительной работы с детьми с ОВЗ в условиях ДОУ</vt:lpstr>
      <vt:lpstr>Важно помнить</vt:lpstr>
      <vt:lpstr>Дети с ОВЗ</vt:lpstr>
      <vt:lpstr>Общие проблемы для детей с ОВЗ</vt:lpstr>
      <vt:lpstr>Презентация PowerPoint</vt:lpstr>
      <vt:lpstr>Задачи воспитания и обучения ребенка с ограниченными возможностями здоровья:</vt:lpstr>
      <vt:lpstr>Презентация PowerPoint</vt:lpstr>
      <vt:lpstr>Презентация PowerPoint</vt:lpstr>
      <vt:lpstr>Презентация PowerPoint</vt:lpstr>
      <vt:lpstr>Нетрадиционные методы коррекции</vt:lpstr>
      <vt:lpstr>Использование Арт-терапии в работе с детьми ОВЗ: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с детьми с овз</dc:title>
  <dc:creator>Николай</dc:creator>
  <cp:lastModifiedBy>admin</cp:lastModifiedBy>
  <cp:revision>31</cp:revision>
  <dcterms:created xsi:type="dcterms:W3CDTF">2019-02-04T01:11:25Z</dcterms:created>
  <dcterms:modified xsi:type="dcterms:W3CDTF">2021-05-19T06:35:54Z</dcterms:modified>
</cp:coreProperties>
</file>