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1500174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ПРОЕКТ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«Современные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образовательные  технологии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в  ДОУ»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4338" name="Picture 2" descr="https://www.arinafoto.ru/wp-content/uploads/2011/09/Ramki-fotoshop26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248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старшей группы «Почемучки»</a:t>
            </a:r>
          </a:p>
          <a:p>
            <a:pPr algn="ctr"/>
            <a:r>
              <a:rPr lang="ru-RU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Драчинская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Лариса Ивановна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02" y="0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«Детский сад №9 «Светлячок»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г.Джанкой Республика Крым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57148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технология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071546"/>
            <a:ext cx="75009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обеспечение ребенку возможности сохранения здоровья, формирование у него необходимых знаний, умений, навыков по здоровому образу жизни. 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педагогическая технология включает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аспекты воздействия педагога на здоровье ребенка на разных уровнях — информационном, психологическом, био­энергетическом. В современных условиях развитие человека невозможно без построения системы формирования его здоровья. Выбор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педагогической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зависит: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типа дошкольного учреждения, 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продолжительности пребывания в нем детей,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программы, по которой работают педагоги,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конкретных условий ДОУ, 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профессиональной компетентности педагога, </a:t>
            </a:r>
          </a:p>
          <a:p>
            <a:pPr algn="ctr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показателей здоровья детей.</a:t>
            </a:r>
          </a:p>
          <a:p>
            <a:pPr algn="just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1584325" cy="158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14546" y="857232"/>
            <a:ext cx="65722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Медико-профилактические-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обеспечивающие сохранение и приумножение здоровья детей под руководством медицинского персонала в соответствии с медицинским требованиями и нормами, с использованием медицинских средств — технологии организации мониторинга здоровья дошкольников,  контроля за питанием детей, профилактических мероприятий,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среды в ДОУ.</a:t>
            </a:r>
          </a:p>
          <a:p>
            <a:pPr lvl="0"/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71810"/>
            <a:ext cx="1655762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3108" y="2928934"/>
            <a:ext cx="678661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Физкультурно-оздоровительные-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направленные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физическое развитие и укрепление здоровья ребенка — технологии развития физических качеств, закаливания, дыхательной гимнастики и др.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1" y="5072074"/>
            <a:ext cx="1714512" cy="1398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14546" y="4786322"/>
            <a:ext cx="67151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Обеспечения социально-психологического благополучия ребенка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обеспечивающие психическое и социальное здоровье ребенка и направленные на обеспечение эмоциональной комфортности и позитивного психологического самочувствия ребенка в процессе общения со сверстниками и взрослыми в детском саду и семье; технологии психолого-педагогического сопровождения развития ребенка в педагогическом процессе ДОУ.</a:t>
            </a:r>
          </a:p>
          <a:p>
            <a:pPr lvl="0"/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1571636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5984" y="214290"/>
            <a:ext cx="664373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Обеспечения социально-психологического благополучия ребенка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направленные на развитие культуры здоровья педагогов, в том числе культуры профессионального здоровья, на развитие потребности к здоровому образу жизни; сохранения и стимулирования здоровья (технология использования подвижных и спортивных игр, гимнастика (для глаз, дыхательная и др.), ритмопластика, динамические паузы, релаксация.</a:t>
            </a:r>
          </a:p>
          <a:p>
            <a:pPr lvl="0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3" descr="i?id=89880877-3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786058"/>
            <a:ext cx="1616075" cy="121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5984" y="2071678"/>
            <a:ext cx="66437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воспитания культуры здоровья дошкольников, личностно-ориентированного воспитания и обучения.</a:t>
            </a:r>
          </a:p>
          <a:p>
            <a:pPr lvl="0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714620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Обучения здоровому образу жизни-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технологии использования физкультурных занятий, коммуникативные игры, система занятий из серии «Уроки футбола», проблемно-игровые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игротренинги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 коррекционные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технология музыкального воздействия,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психогимнастики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др.) 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643446"/>
            <a:ext cx="1571636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285984" y="4500570"/>
            <a:ext cx="664373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Педагогическую технологию активной сенсорно-развивающей среды-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 которой понимается си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темная совокупность и порядок функционирования всех личностных инструментальных и методологических средств, используемых для достижения педагогических целей. </a:t>
            </a:r>
          </a:p>
          <a:p>
            <a:pPr lvl="0"/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714356"/>
            <a:ext cx="64294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</a:p>
          <a:p>
            <a:pPr algn="just">
              <a:buFontTx/>
              <a:buNone/>
            </a:pP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Развитие и обогащение социально-личностного опыта посредством включения детей в сферу межличностного взаимодействия.</a:t>
            </a:r>
          </a:p>
          <a:p>
            <a:pPr algn="just">
              <a:buFontTx/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используюя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проектную технологию в воспитании и обучении дошкольников, я хочу отметить, что организованная по ней жизнедеятельность в детском саду позволяет лучше узнать воспитанников, проникнуть во внутренний мир ребенка.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учебных проектов: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1428750" cy="1209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000232" y="785794"/>
            <a:ext cx="68580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детские занятия, участие в групповой деятельности (игры, народные танцы, драматизации, разного рода развлечения);</a:t>
            </a:r>
          </a:p>
          <a:p>
            <a:pPr lvl="0"/>
            <a:r>
              <a:rPr lang="ru-RU" b="1" i="1" dirty="0" smtClean="0"/>
              <a:t> </a:t>
            </a:r>
            <a:endParaRPr lang="ru-RU" b="1" i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357430"/>
            <a:ext cx="1225550" cy="1398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000232" y="2285992"/>
            <a:ext cx="69294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Экскурсионные-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направленные на изучение проблем, связанных с окружающей природой и общественной жизнью;</a:t>
            </a:r>
          </a:p>
          <a:p>
            <a:pPr lvl="0"/>
            <a:endParaRPr lang="ru-RU" dirty="0"/>
          </a:p>
        </p:txBody>
      </p:sp>
      <p:pic>
        <p:nvPicPr>
          <p:cNvPr id="9" name="Picture 3" descr="i?id=99128009-65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000504"/>
            <a:ext cx="157163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928794" y="3929066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Повествовательные-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разработке которых дети учатся передавать свои впечатления и чувства в устной, вокальной (песня), художественной (картина), музыкальной (игра на музыкальных инструментах) формах.</a:t>
            </a:r>
          </a:p>
          <a:p>
            <a:pPr lvl="0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5214950"/>
            <a:ext cx="1427162" cy="142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071670" y="5286388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Конструктивные-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нацеленные на создание конкретного полезного продукта: сколачивание скворечника, устройство клумб.</a:t>
            </a:r>
          </a:p>
          <a:p>
            <a:pPr lvl="0"/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214290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Типы проектов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928670"/>
            <a:ext cx="8715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доминирующему методу-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исследовательские,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информационные,творческие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игровые, приключенческие, практико-ориентированные.</a:t>
            </a:r>
          </a:p>
          <a:p>
            <a:pPr lvl="0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050"/>
            <a:ext cx="864399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характеру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включают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ребенка и его семью, ребенка и природу, ребенка и рукотворный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мир,ребенка,общество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его культурные ценности.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35743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характеру участия ребенка в проекте-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заказчик, эксперт,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исполнитель,участник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 зарождения идеи до получения результата.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143248"/>
            <a:ext cx="864399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осуществляется внутри одной возрастной группы, в контакте с другой возрастной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группой,внутри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ДОУ, в контакте с семьей, учреждениями культуры, 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общественными организациями (открытый проект).</a:t>
            </a:r>
          </a:p>
          <a:p>
            <a:pPr lvl="0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143380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индивидуальный, парный,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групповой,фронтальный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786322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средней продолжительности, долгосрочный.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500042"/>
            <a:ext cx="721523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</a:p>
          <a:p>
            <a:pPr algn="ctr">
              <a:buFontTx/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исследовательской деятельности в детском саду -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сформировать у дошкольников основные ключевые компетенции, способность к исследовательскому типу мышления.</a:t>
            </a:r>
          </a:p>
          <a:p>
            <a:pPr algn="just">
              <a:buFontTx/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хочу отметить, что применение проектных технологий не может существовать без использования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ТРИЗ-технологии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(технологии решения изобретательских задач). Поэтому при организации работы над творческим проектом воспитанникам предлагается проблемная  задача, которую можно решить, что-то исследуя или проводя эксперименты.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751344"/>
            <a:ext cx="692948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организации экспериментально – исследовательской деятельности: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эвристические беседы;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постановка и решение вопросов проблемного характера;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моделирование (создание моделей об изменениях в неживой природе);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опыты;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фиксация результатов: наблюдений, опытов, экспериментов,  трудовой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«погружение» в краски, звуки, запахи и образы природы;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подражание голосам и звукам природы;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использование художественного слова;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дидактические игры, игровые обучающие и творчески развивающие ситуации;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трудовые поручения, действия.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204787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71736" y="285728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Опыты (экспериментирование)-</a:t>
            </a:r>
            <a:r>
              <a:rPr lang="ru-RU" sz="20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состояние и превращение вещества, движение   воздуха, воды,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войства почвы и минералов, 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условия жизни растений.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928802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Коллекционирование (классификационная работа)-</a:t>
            </a:r>
            <a:r>
              <a:rPr lang="ru-RU" sz="20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растений, виды животных, виды строительных сооружений, 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виды транспорта, виды профессий.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357562"/>
            <a:ext cx="1439862" cy="172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214546" y="3286124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Путешествие по карте-</a:t>
            </a:r>
            <a:r>
              <a:rPr lang="ru-RU" sz="20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стороны света, рельефы местности, природные    ландшафты и их обитатели,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части света, их природные и культурные «метки» - символы.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4546" y="4143380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Путешествие по «реке времени»-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рошлое и настоящее    человечества (историческое время) в «метках» материальной цивилизации (например, Египет — пирамиды), история    жилища и благоустройства.</a:t>
            </a:r>
          </a:p>
          <a:p>
            <a:pPr lvl="0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714356"/>
            <a:ext cx="7000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Мир, в котором развивается современный  ребенок,  коренным образом отличается от мира,   в котором выросли его родители. Это предъявляет качественно новые требования к дошкольному воспитанию как первому звену непрерывного образования: образования с использованием современных информационных технологий (компьютер, интерактивная доска, планшет и др.).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catherineasquithgallery.com/uploads/posts/2021-03/1614853047_181-p-foni-dlya-prezentatsii-shkolnie-1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i?id=453721281-3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996" y="214290"/>
            <a:ext cx="25622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364331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« 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Ребенок воспитывается разными случайностями, его окружающими. Педагогика должна дать направление этим случайностям.»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В. Ф.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Одоевский</a:t>
            </a:r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857232"/>
            <a:ext cx="714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Информатизация общества ставит перед педагогами-дошкольниками  задачи: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идти в ногу со временем,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стать для ребенка проводником  в мир новых технологий,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наставником в выборе  компьютерных программ, 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основы информационной культуры его личности,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профессиональный уровень педагогов и компетентность родителей.	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этих задач  не возможно без актуализации и пересмотра всех направлений работы детского сада в контексте информатизации.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к компьютерным программам ДОУ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857364"/>
            <a:ext cx="6286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Исследовательский характер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Легкость для самостоятельных занятий детей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широкого спектра навыков и представлений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Возрастное соответствие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Занимательность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программ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214422"/>
            <a:ext cx="64294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воображения, мышления, памяти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Говорящие словари иностранных языков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Простейшие графические редакторы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Игры-путешествия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Обучение чтению, математике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презентаций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9" descr="ccschool1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067300"/>
            <a:ext cx="22574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642918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 компьютера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предъявление информации на экране компьютера в игровой форме вызывает у детей огромный интерес;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несет в себе образный тип информации, понятный дошкольникам;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движения, звук, мультипликация надолго привлекает внимание ребенка;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обладает стимулом познавательной активности детей;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предоставляет возможность индивидуализации обучения;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своей деятельности за компьютером дошкольник приобретает уверенность в себе;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моделировать жизненные ситуации, которые нельзя увидеть в повседневной жизни.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642918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Ошибки при использовании ИКТ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413338"/>
            <a:ext cx="73581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Недостаточная методическая подготовленность педагога;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неправильное определение дидактической роли и места ИКТ на занятиях;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бесплановость, случайность применения ИКТ;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перегруженность занятия демонстрацией.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d33/00026aaa-96ece7ca/hello_html_m5b1fda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42968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ИКТ в работе современного педагога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Подбор иллюстративного материала к занятиям и для оформления стендов, группы, кабинетов (сканирование, интернет, принтер, презентация).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Подбор дополнительного познавательного материала к занятиям, знакомство со   сценариями праздников и других мероприятий.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Обмен опытом, знакомство с периодикой, наработками других педагогов России и зарубежья.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Оформление групповой документации, отчетов. Компьютер позволит не писать отчеты и анализы каждый раз, а достаточно набрать один раз схему и в дальнейшем только вносить необходимые изменения.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Создание презентаций в программе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Рower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Рoint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повышения эффективности образовательных занятий с детьми и педагогической компетенции у родителей в процессе проведения родительских собраний</a:t>
            </a:r>
            <a:r>
              <a:rPr lang="ru-RU" sz="2000" dirty="0" smtClean="0"/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00042"/>
            <a:ext cx="7572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Личностно - ориентированная технология</a:t>
            </a:r>
          </a:p>
          <a:p>
            <a:pPr algn="ctr">
              <a:buFontTx/>
              <a:buNone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Личностно-ориентированные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технологии ставят в центр всей системы дошкольного образования личность ребенка, обеспечение комфортных условий в семье и дошкольном учреждении, бесконфликтных и безопасных условий ее развития, реализация имеющихся природных потенциалов. 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Личностно-ориентированная технология реализуется в развивающей среде, отвечающей требованиям содержания новых образовательных программ. Отмечаются попытки создания условий личностно-ориентированных взаимодействий с детьми в развивающем пространстве, позволяющей ребенку проявить собственную активность, наиболее полно реализовать себя.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сегодняшняя ситуация в дошкольных учреждениях не всегда позволяет говорить о том, что педагоги полностью приступили к реализации идей личностно-ориентированных технологий, именно предоставление возможности детям для самореализации в игре, режим жизни перегружен различными занятиями, на игру остается мало времени. </a:t>
            </a:r>
          </a:p>
          <a:p>
            <a:pPr algn="just">
              <a:buFontTx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642918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личностно-ориентированных технологий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00174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Гуманно-личностные технологии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отличающиеся своей гуманистической сущностью психолого-терапевтической направленностью на оказание помощи ребенку с ослабленным здоровьем, в период адаптации к условиям дошкольного учреждения. </a:t>
            </a:r>
          </a:p>
          <a:p>
            <a:pPr algn="just">
              <a:buFontTx/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Технология сотрудничества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реализует принцип демократизации дошкольного образования, равенство в отношениях педагога с ребенком, партнерство в системе взаимоотношений «Взрослый - ребенок».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Педагогические технологии на основе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гуманизации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демократизации педагогических отношений с процессуальной ориентацией, приоритетом личностных отношений, индивидуального подхода, демократическим управлением и яркой гуманистической направленностью содержания. Таким подходом обладает новая образовательная программа  «От рождения до школы», по которой я работаю.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Сущность технологического воспитательно-образовательного процесса конструируется на основе заданных исходных установок: социальный заказ (родители, общество) образовательные ориентиры, цели и содержание образования. Эти исходные установки должны конкретизировать современные подходы к оценке достижений дошкольников, а также создавать условия для индивидуальных и дифференцированных заданий. 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714356"/>
            <a:ext cx="75724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Выявление темпов развития позволяет мне поддерживать каждого ребенка на его уровне развития.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образом, специфика технологического подхода состоит в том, чтобы воспитательно-образовательный процесс должен гарантировать достижение поставленных целей. В соответствии с этим в технологическом подходе к обучению выделяются: 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постановка целей и их максимальное уточнение (воспитание и обучение с ориентацией на достижение результата;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подготовка методических пособий (демонстрационный и раздаточный) в соответствии с учебными целями и задачами;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оценка актуального развития дошкольника, коррекция отклонений, направленная на достижение целей;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заключительная оценка результата - уровень развития дошкольника.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Технологический подход, т.е. новые педагогические технологии гарантируют достижения дошкольника. 	</a:t>
            </a:r>
          </a:p>
          <a:p>
            <a:pPr algn="just">
              <a:buFontTx/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Личностно-ориентированные технологии противопоставляют авторитарному, обезличенному и обездушенному подходу к ребенку в традиционной технологии – атмосферу любви, заботы, сотрудничества, создают условия для творчества личности.  </a:t>
            </a:r>
          </a:p>
          <a:p>
            <a:pPr algn="just">
              <a:buFontTx/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35811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технология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285860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и упражнения, формирующие умение выделять основные, характерные признаки предметов, сравнивать, сопоставлять их;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 игр на обобщение предметов по определенным признакам;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 игр, в процессе которых у дошкольников развивается умение отличать реальные явления от нереальных;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группы игр, воспитывающих умение владеть собой, быстроту реакции на слово, фонематический слух, смекалку и др.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     Составление игровых технологий из отдельных игр и элементов - забота каждого воспитателя.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6386" name="AutoShape 2" descr="https://s1.slide-share.ru/s_slide/edbf80ec78fab82863e66d619becdd37/1d94deaa-2be3-47f8-aaee-e39e6d413e5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s1.slide-share.ru/s_slide/edbf80ec78fab82863e66d619becdd37/1d94deaa-2be3-47f8-aaee-e39e6d413e5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s1.slide-share.ru/s_slide/edbf80ec78fab82863e66d619becdd37/1d94deaa-2be3-47f8-aaee-e39e6d413e5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https://s1.slide-share.ru/s_slide/edbf80ec78fab82863e66d619becdd37/1d94deaa-2be3-47f8-aaee-e39e6d413e5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714356"/>
            <a:ext cx="707236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2000" dirty="0" smtClean="0">
                <a:latin typeface="Monotype Corsiva" pitchFamily="66" charset="0"/>
              </a:rPr>
              <a:t>    В настоящее время я  интенсивно внедряю в работу инновационные технологии. Поэтому основная моя задача, как  педагога дошкольного учреждения </a:t>
            </a:r>
            <a:r>
              <a:rPr lang="ru-RU" sz="2000" i="1" dirty="0" smtClean="0">
                <a:latin typeface="Monotype Corsiva" pitchFamily="66" charset="0"/>
              </a:rPr>
              <a:t>– выбрать методы и формы организации работы с детьми, инновационные педагогические технологии, которые оптимально соответствуют поставленной цели развития личности. </a:t>
            </a:r>
            <a:r>
              <a:rPr lang="ru-RU" sz="2000" dirty="0" smtClean="0"/>
              <a:t>	</a:t>
            </a:r>
            <a:r>
              <a:rPr lang="ru-RU" sz="2000" dirty="0" smtClean="0">
                <a:latin typeface="Monotype Corsiva" pitchFamily="66" charset="0"/>
              </a:rPr>
              <a:t>Современные педагогические технологии в дошкольном образовании направлены на реализацию государственных стандартов дошкольного образования.</a:t>
            </a:r>
          </a:p>
          <a:p>
            <a:pPr algn="just">
              <a:buFontTx/>
              <a:buNone/>
            </a:pPr>
            <a:r>
              <a:rPr lang="ru-RU" sz="2000" dirty="0" smtClean="0">
                <a:latin typeface="Monotype Corsiva" pitchFamily="66" charset="0"/>
              </a:rPr>
              <a:t>    Принципиально важной стороной в педагогической технологии является позиция ребенка в воспитательно-образовательном процессе, отношение к ребенку со стороны взрослых. Взрослый в общении с детьми придерживается положения: «Не рядом, не над ним, а вместе!». Его </a:t>
            </a:r>
            <a:r>
              <a:rPr lang="ru-RU" sz="2000" i="1" dirty="0" smtClean="0">
                <a:latin typeface="Monotype Corsiva" pitchFamily="66" charset="0"/>
              </a:rPr>
              <a:t>цель</a:t>
            </a:r>
            <a:r>
              <a:rPr lang="ru-RU" sz="2000" dirty="0" smtClean="0">
                <a:latin typeface="Monotype Corsiva" pitchFamily="66" charset="0"/>
              </a:rPr>
              <a:t> </a:t>
            </a:r>
            <a:r>
              <a:rPr lang="ru-RU" sz="2000" i="1" dirty="0" smtClean="0">
                <a:latin typeface="Monotype Corsiva" pitchFamily="66" charset="0"/>
              </a:rPr>
              <a:t>- содействовать становлению ребенка как личности.</a:t>
            </a:r>
          </a:p>
          <a:p>
            <a:pPr algn="ctr"/>
            <a:endParaRPr lang="ru-RU" i="1" dirty="0" smtClean="0">
              <a:latin typeface="Monotype Corsiva" pitchFamily="66" charset="0"/>
            </a:endParaRPr>
          </a:p>
          <a:p>
            <a:pPr algn="ctr"/>
            <a:endParaRPr lang="ru-RU" i="1" dirty="0" smtClean="0">
              <a:latin typeface="Monotype Corsiva" pitchFamily="66" charset="0"/>
            </a:endParaRPr>
          </a:p>
          <a:p>
            <a:pPr algn="ctr"/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857232"/>
            <a:ext cx="74295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Обучение в форме игры может и должно быть интересным, занимательным, но не развлекательным. Для реализации такого подхода необходимо, чтобы образовательные технологии, разрабатываемые для обучения дошкольников, содержали четко обозначенную и пошагово описанную систему игровых заданий и различных игр с тем чтобы, используя эту систему, педагог мог быть уверенным в том, что в результате он получит гарантированный уровень усвоения ребенком того или иного предметного содержания. Безусловно, этот уровень достижений ребенка должен диагностироваться, а используемая педагогом технология должна обеспечивать эту диагностику соответствующими материалами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деятельности с помощью игровых технологий у детей развиваются психические процессы.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Игровые технологии тесно связаны со всеми сторонами воспитательной и образовательной работы детского сада и решением его основных задач. Некоторые современные образовательные программы предлагают использовать народную игру как средство педагогической коррекции поведения детей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642918"/>
            <a:ext cx="73581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 «ТРИЗ»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(теория решения изобретательских задач)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500174"/>
            <a:ext cx="750099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b="1" i="1" dirty="0" smtClean="0"/>
              <a:t>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использования данной технологии в детском саду является: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развитие, с одной стороны, таких качеств мышления, как гибкость, подвижность, системность, диалектичность;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другой – поисковой активности, стремления к новизне;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речи и творческого воображения.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Основная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использования ТРИЗ- технологии в дошкольном возрасте 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это привить ребенку радость творческих открытий.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Основной критерий в работе с детьми – доходчивость и простота в подаче материала и в формулировке сложной, казалось бы, ситуации. Не стоит форсировать внедрение ТРИЗ без понимания детьми основных положений на простейших примерах. Сказки, игровые, бытовые ситуации – вот та среда, через которую ребенок научится применять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тризовские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решения, встающих перед ним проблем. По мере нахождения противоречий, он сам будет стремиться к идеальному результату, используя многочисленные ресурсы.</a:t>
            </a:r>
          </a:p>
          <a:p>
            <a:pPr algn="just"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       Можно применять в работе только элементы ТРИЗ (инструментарий), если педагог недостаточно освоил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ТРИЗ-технологию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  </a:t>
            </a:r>
          </a:p>
          <a:p>
            <a:pPr algn="just">
              <a:buFontTx/>
              <a:buNone/>
            </a:pPr>
            <a:endParaRPr lang="ru-RU" b="1" i="1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857232"/>
            <a:ext cx="70009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ема с применением метода выявления противоречий:</a:t>
            </a:r>
          </a:p>
          <a:p>
            <a:pPr algn="just"/>
            <a:r>
              <a:rPr lang="ru-RU" sz="2000" dirty="0" smtClean="0"/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-Первый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 – определение положительных и отрицательных свойств качества какого-либо предмета или явления, не вызывающих стойких ассоциаций у детей.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-Второй этап – определение положительных и отрицательных свойств  предмета или явления в целом.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-Лишь после того, как ребенок поймет, чего от него хотят взрослые, следует переходить к рассмотрению предметов и явлений, вызывающих стойкие ассоциации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voprositelnyi-znak-i-dumayuschii-smailik-0001818065-preview"/>
          <p:cNvPicPr>
            <a:picLocks noChangeAspect="1" noChangeArrowheads="1"/>
          </p:cNvPicPr>
          <p:nvPr/>
        </p:nvPicPr>
        <p:blipFill>
          <a:blip r:embed="rId3"/>
          <a:srcRect t="3982" r="15005"/>
          <a:stretch>
            <a:fillRect/>
          </a:stretch>
        </p:blipFill>
        <p:spPr bwMode="auto">
          <a:xfrm>
            <a:off x="6572264" y="4071942"/>
            <a:ext cx="1285884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000108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Зачастую, педагог уже проводит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тризовские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занятия, даже не подозревая об этом. Ведь, именно,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раскрепощенность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мышления и способность идти до конца в решении поставленной задачи – суть творческой педагогики.</a:t>
            </a:r>
            <a:r>
              <a:rPr lang="ru-RU" dirty="0" smtClean="0"/>
              <a:t> 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Технологический подход, то есть новые педагогические технологии гарантируют достижения дошкольника и в дальнейшем гарантируют их успешное обучение в школе.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Каждый педагог – творец технологии, даже если имеет дело с заимствованиями. Создание технологии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</a:t>
            </a:r>
          </a:p>
          <a:p>
            <a:pPr>
              <a:buFontTx/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в наших руках, поэтому их нельзя опускать.</a:t>
            </a:r>
          </a:p>
          <a:p>
            <a:pPr algn="just"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857232"/>
            <a:ext cx="664373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 не может по настоящему усовершенствоваться, если не помогает усовершенствоваться другим.</a:t>
            </a:r>
          </a:p>
          <a:p>
            <a:pPr algn="r">
              <a:buFontTx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Чарльз Диккенс</a:t>
            </a:r>
          </a:p>
          <a:p>
            <a:pPr algn="r">
              <a:buFontTx/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Tx/>
              <a:buNone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нет детей без воображения, так нет и педагога без творческих порывов.</a:t>
            </a:r>
            <a:b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71538" y="714356"/>
            <a:ext cx="707236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-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совокупность приемов, применяемых в каком-либо деле, мастерстве, искусстве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(толковый словарь).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(Б.Т.Лихачёв)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требования (критерии) педагогической технологии: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928802"/>
            <a:ext cx="392909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Концептуальность</a:t>
            </a:r>
          </a:p>
          <a:p>
            <a:pPr lvl="0"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Системность</a:t>
            </a:r>
          </a:p>
          <a:p>
            <a:pPr algn="ctr"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  <a:t>Управляемость</a:t>
            </a:r>
          </a:p>
          <a:p>
            <a:pPr lvl="0"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Эффективность</a:t>
            </a:r>
          </a:p>
          <a:p>
            <a:pPr lvl="0" algn="ctr"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Monotype Corsiva" pitchFamily="66" charset="0"/>
              </a:rPr>
              <a:t>Воспроизводимость</a:t>
            </a:r>
            <a:endParaRPr lang="ru-RU" sz="36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0" algn="ctr">
              <a:defRPr/>
            </a:pPr>
            <a:endParaRPr lang="ru-RU" sz="2400" b="1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0" algn="ctr">
              <a:defRPr/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857232"/>
            <a:ext cx="642942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Концептуальность-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опора на определенную научную концепцию, включающую философское, психологическое, дидактическое и социально-педагогическое обоснование достижения образовательных целей.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Системность-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технология должна обладать всеми признаками системы: логикой процесса, взаимосвязью его частей, целостностью.</a:t>
            </a:r>
          </a:p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Управляемость-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возможность диагностического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планирования, проектирования процесса обучения, поэтапной диагностики, варьирования средств и методов с целью коррекции результатов.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7" y="1000108"/>
            <a:ext cx="685804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Эффективность-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современные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педагогические технологии, существующие в конкретных условиях, должны быть эффективными по результатам и оптимальными по затратам, гарантировать достижение определенного стандарта обучения.</a:t>
            </a:r>
          </a:p>
          <a:p>
            <a:pPr algn="ctr"/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Воспроизводимост-ь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возможность применения (повторения, воспроизведения) образовательной технологии в образовательных учреждениях, т.е. технология как педагогический инструмент должна быть гарантированно эффективна в руках любого педагога, использующего ее, независимо от его опыта, стажа, возраста и личностных особенностей).</a:t>
            </a:r>
          </a:p>
          <a:p>
            <a:pPr lvl="0"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00042"/>
            <a:ext cx="67151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образовательной технологии:</a:t>
            </a:r>
          </a:p>
          <a:p>
            <a:pPr lvl="0"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Концептуальная часть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научная база технологии, т.е. психолого-педагогические идеи, которые заложены в ее фундамент.</a:t>
            </a:r>
          </a:p>
          <a:p>
            <a:pPr lvl="0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Содержательная часть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это общие, конкретные цели и содержание учебного материала.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Процессуальная часть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совокупность форм и методов учебной деятельности детей, методов и форм работы педагога, деятельности педагога по управлению процессом усвоения материала, диагностика обучающего процесса.</a:t>
            </a:r>
          </a:p>
          <a:p>
            <a:pPr lvl="0"/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pPr lvl="0"/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krot.info/uploads/posts/2020-01/1579189048_10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714356"/>
            <a:ext cx="692948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технологии:</a:t>
            </a:r>
          </a:p>
          <a:p>
            <a:endParaRPr lang="ru-RU" dirty="0" smtClean="0"/>
          </a:p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технология;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 проектной деятельности;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деятельности;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информационно-коммуникационная технология;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личностно-ориентированная технология;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дошкольника и воспитателя;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игровая технология;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технология «ТРИЗ» и др.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2050</Words>
  <PresentationFormat>Экран (4:3)</PresentationFormat>
  <Paragraphs>212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</dc:title>
  <dc:creator>User</dc:creator>
  <cp:lastModifiedBy>User</cp:lastModifiedBy>
  <cp:revision>27</cp:revision>
  <dcterms:created xsi:type="dcterms:W3CDTF">2021-05-24T12:12:12Z</dcterms:created>
  <dcterms:modified xsi:type="dcterms:W3CDTF">2021-05-24T16:59:58Z</dcterms:modified>
</cp:coreProperties>
</file>