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4DE70E-A883-4EBF-998E-D46ABC7EB665}" type="datetimeFigureOut">
              <a:rPr lang="ru-RU" smtClean="0"/>
              <a:t>01.05.2021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59CEB-25CB-4ECE-AA1E-9A9582D6055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8206680" cy="108012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Схемы работы с игровым пособием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/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кораблик «Плюх-плюх»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1960" y="5445224"/>
            <a:ext cx="4608512" cy="12241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 Материал </a:t>
            </a:r>
            <a:r>
              <a:rPr lang="ru-RU" sz="2800" dirty="0">
                <a:solidFill>
                  <a:schemeClr val="tx1"/>
                </a:solidFill>
              </a:rPr>
              <a:t>подготовила: 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    воспитатель </a:t>
            </a:r>
            <a:r>
              <a:rPr lang="ru-RU" sz="2800" dirty="0">
                <a:solidFill>
                  <a:schemeClr val="tx1"/>
                </a:solidFill>
              </a:rPr>
              <a:t>Перова О.Ю.</a:t>
            </a:r>
          </a:p>
        </p:txBody>
      </p:sp>
      <p:pic>
        <p:nvPicPr>
          <p:cNvPr id="5" name="Рисунок 4" descr="C:\Users\user\Downloads\Korablik_pluh_pluh2-500x500.png"/>
          <p:cNvPicPr/>
          <p:nvPr/>
        </p:nvPicPr>
        <p:blipFill>
          <a:blip r:embed="rId2" cstate="print"/>
          <a:srcRect l="13202" t="13600" r="12800" b="12600"/>
          <a:stretch>
            <a:fillRect/>
          </a:stretch>
        </p:blipFill>
        <p:spPr bwMode="auto">
          <a:xfrm>
            <a:off x="1763688" y="1556792"/>
            <a:ext cx="554461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user\Desktop\Документы ВОРД\Схема п-п 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user\Desktop\Документы ВОРД\Схема п-п 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user\Desktop\Документы ВОРД\Схема п-п 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user\Desktop\Документы ВОРД\Схема п-п 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user\Desktop\Документы ВОРД\Схема п-п 1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872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user\Desktop\Документы ВОРД\Схема п-п 1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Документы ВОРД\Схема п-п 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user\Desktop\Документы ВОРД\Схема п-п 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Users\user\Desktop\Документы ВОРД\Схема п-п 1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Успехов в играх!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31746" name="Picture 2" descr="C:\Users\user\Downloads\vos_062-800x8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3947" b="3947"/>
          <a:stretch>
            <a:fillRect/>
          </a:stretch>
        </p:blipFill>
        <p:spPr bwMode="auto">
          <a:xfrm>
            <a:off x="1331640" y="1340768"/>
            <a:ext cx="6768752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548393"/>
            <a:ext cx="91440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«Кораблик «Плюх-Плюх»» является частью игровой технологии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интеллектуально-творчекого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 развития детей «Сказочные лабиринты игры».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Calibri" pitchFamily="34" charset="0"/>
                <a:cs typeface="Times New Roman" pitchFamily="18" charset="0"/>
              </a:rPr>
              <a:t>Кораблик "Плюх-Плюх" предназначен для формирования простейших математических навыков, развития логического мышления и укрепления мелкой моторики. В игре ребенок учится считать флажки, сортирует их по цвету, количеству, составляет и решает примеры в пределах 5.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"Плюх-Плюх"  используется в коррекционной работе с детьми с ограниченными возможностями здоровья.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Arial Narrow" pitchFamily="34" charset="0"/>
                <a:ea typeface="Times New Roman" pitchFamily="18" charset="0"/>
                <a:cs typeface="Times New Roman" pitchFamily="18" charset="0"/>
              </a:rPr>
              <a:t>Кораблик подходит для детей разного возраста, от младшего до старшего дошкольного. Варианты заданий даются в зависимости от возраста детей.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esktop\Документы ВОРД\Схема п-п 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esktop\Документы ВОРД\Схема п-п 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esktop\Документы ВОРД\Схема п-п 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Документы ВОРД\Схема п-п 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Документы ВОРД\Схема п-п 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user\Desktop\Документы ВОРД\Схема п-п 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user\Desktop\Документы ВОРД\Схема п-п 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</TotalTime>
  <Words>112</Words>
  <Application>Microsoft Office PowerPoint</Application>
  <PresentationFormat>Экран (4:3)</PresentationFormat>
  <Paragraphs>11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Схемы работы с игровым пособием                            кораблик «Плюх-плюх»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Успехов в играх!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2021-05-01T15:17:43Z</dcterms:created>
  <dcterms:modified xsi:type="dcterms:W3CDTF">2021-05-01T16:11:45Z</dcterms:modified>
</cp:coreProperties>
</file>