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7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4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6C17D9-F7FB-43C9-B0F6-5FE1445C46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4D2000C-65C0-4F5B-BFFB-FF3566A950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DFA77B-4D9E-4EA6-851D-C2876D1DC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E1C0684-EC5D-4268-94B3-8DE1979C4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7835EF-6F40-4FA9-A1CA-5C8FF5B89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803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960736-9D78-47DB-9495-DD8E4EA47A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6AC10C7-5648-4BB5-998D-9BDB042884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A7E423-6B4A-488F-97E1-1282D93E4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C30FD6-6C90-4C1B-A01A-9F9991CD0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C39E3CC-9FAD-41A0-9E1B-8CB99DF9E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4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EB6B604-FB9E-409E-9DB1-3616B80F30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574BBEB-17D5-456B-AF4A-44158CB334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9E77E4-9F61-4EFE-B241-6410AE63C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922FE8-D700-456D-B2B6-E3441231C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876B1C8-26E0-453C-AAD8-6C1F99B50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96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FB1DE9-DC10-4640-94BD-0603837E5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9260DA5-F17E-42C2-91F4-2CA32A3EF2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73B48E-4C10-48D0-B81A-00F2EEE90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A778116-F1C4-4B55-98AF-52551F449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63462CA-BDE8-4FE4-8A93-61F159727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75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EC77AB-74DE-4824-9A9B-2A3DF93B1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60ABEB-01E7-4406-97BD-8CAF20312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9F9C35-1D3A-4A57-830A-63E65C2FD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D34D4F0-8A74-415C-A57E-93CE7E8A3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A58656-AC69-4751-B8BB-F329BA7B9F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486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883E54-A63B-4D3D-AAE7-AD48B7A87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C4D62F-2CC5-4E6C-B8F7-AD403A4315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469A298-01FC-41F2-BFC5-F7113425B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12D9A1-6289-4B00-93C0-A1270D502F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26B4E70-4C57-4DE4-AC08-FA8A0370F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CD3CD2E-91EA-4DA5-974D-4D2C9F326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632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C7729-386F-4672-95BD-D51618B11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17CE21-A446-4832-8E80-CDB1E34B8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F540302-55F2-4EB6-8673-787DEACC5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36F229D-F644-47F9-937F-CBD8F3C725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A2BBEF8-DBF5-4D23-B6B6-583EA4345F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600848E-6A35-4A41-A390-049341BD8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8F75250-C050-4B71-BED1-D73D19940A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2C225A7-9F23-405E-8001-C67C79E57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55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E234E0-71C7-4957-8D7E-6E36EFCF1D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19258A7-E3B2-4B47-BD28-57AF16F53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F99E95B-EAE5-4C88-8E8F-1F58F86ABC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CFE5632-87EF-41F4-9D37-621200B9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379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DBCEB92-02CF-4232-AC4B-FF0291336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74A2D23-5D59-43FC-BAA6-87AF7B586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1A4B67A-8A2D-4DD5-929C-207B626BD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994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0DA785-EECE-4833-86FB-202EB0F9F3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0EE629-E3C8-4B2B-AB3A-EA9EC47542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7C45B71-792D-4DDB-94D1-44E4D77272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11D2816-26A4-4F49-86CE-1C27D65BC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42D11B2-C08C-4874-AD21-39A1CB0A2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0B962B3-CC2C-4DD0-A4FD-81D785ADD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29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EFEC9B1-F8D4-4557-89D5-FBE03840C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EEB2CFC-BCAE-4197-8F34-CDEDEF8B7A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FDED715-F251-45A8-B4D4-F49E196928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8ABD9BC-7723-4723-8217-150B8A234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2E0E5C-CB03-43E6-A7B0-52154F1EB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770846E-5037-422D-8870-B93F755DF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5608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00552B-D8DB-4F56-A063-DC8C4D25A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A02881A-8306-44CF-90A7-EA918C66E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11662C-1F9A-4CA0-9D2C-E5C990434E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276F1-66E0-4F5B-A9C9-66EFF70018F8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7CE1131-A15E-4DC8-816B-6633DB1F32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046772E-C43B-4CD1-AFFF-FFE7FF7D5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9B1BF-4DA1-4DD3-8CDD-4A0B908256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925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A1CF80-6B8F-4246-843A-BD01E4490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140" y="244571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8800" b="1" i="1" dirty="0">
                <a:solidFill>
                  <a:srgbClr val="00B050"/>
                </a:solidFill>
              </a:rPr>
              <a:t>Скоро лето!!!</a:t>
            </a:r>
          </a:p>
        </p:txBody>
      </p:sp>
    </p:spTree>
    <p:extLst>
      <p:ext uri="{BB962C8B-B14F-4D97-AF65-F5344CB8AC3E}">
        <p14:creationId xmlns:p14="http://schemas.microsoft.com/office/powerpoint/2010/main" val="3726502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660730-CF87-4AF9-AA89-3B5D1B111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835" y="646311"/>
            <a:ext cx="8353287" cy="556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114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D64F03-FC04-498E-9D9F-A744B96098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628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EA9DD42-72D0-4514-8D75-55C22AAD15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539" y="440635"/>
            <a:ext cx="7968973" cy="597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035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B9B0240-AA77-41ED-962D-BD8DAB9AEE2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7213" y="518623"/>
            <a:ext cx="8256387" cy="582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383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CC5DDEF-A441-450B-982D-D68B7CD4033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591" y="601317"/>
            <a:ext cx="7540487" cy="5655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3286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D445AA7-287C-4736-8F74-D81E96E4761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931" y="516834"/>
            <a:ext cx="8270153" cy="5499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696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17A013-AED6-4A98-81EE-A0FE732DF62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843" y="459539"/>
            <a:ext cx="10023021" cy="5623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9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134018D-CB34-446B-B7FE-7CED9646E49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4876" y="661877"/>
            <a:ext cx="8291246" cy="5534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521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74669EC-F22B-41D6-A3C2-9479FC85282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507" y="516834"/>
            <a:ext cx="8136884" cy="5426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2111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Скоро лето!!!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 лето!!!</dc:title>
  <dc:creator>HP</dc:creator>
  <cp:lastModifiedBy>HP</cp:lastModifiedBy>
  <cp:revision>2</cp:revision>
  <dcterms:created xsi:type="dcterms:W3CDTF">2021-05-24T06:38:10Z</dcterms:created>
  <dcterms:modified xsi:type="dcterms:W3CDTF">2021-05-24T06:45:21Z</dcterms:modified>
</cp:coreProperties>
</file>