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1" r:id="rId10"/>
    <p:sldId id="267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64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A739-5FA4-43E3-9F14-804C7F14D902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36D5-40E9-46EB-AF30-265D0DBB8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A739-5FA4-43E3-9F14-804C7F14D902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36D5-40E9-46EB-AF30-265D0DBB8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A739-5FA4-43E3-9F14-804C7F14D902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36D5-40E9-46EB-AF30-265D0DBB8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A739-5FA4-43E3-9F14-804C7F14D902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36D5-40E9-46EB-AF30-265D0DBB8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A739-5FA4-43E3-9F14-804C7F14D902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36D5-40E9-46EB-AF30-265D0DBB8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A739-5FA4-43E3-9F14-804C7F14D902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36D5-40E9-46EB-AF30-265D0DBB8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A739-5FA4-43E3-9F14-804C7F14D902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36D5-40E9-46EB-AF30-265D0DBB8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A739-5FA4-43E3-9F14-804C7F14D902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36D5-40E9-46EB-AF30-265D0DBB8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A739-5FA4-43E3-9F14-804C7F14D902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36D5-40E9-46EB-AF30-265D0DBB8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A739-5FA4-43E3-9F14-804C7F14D902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36D5-40E9-46EB-AF30-265D0DBB8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FA739-5FA4-43E3-9F14-804C7F14D902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FB36D5-40E9-46EB-AF30-265D0DBB8A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FA739-5FA4-43E3-9F14-804C7F14D902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FB36D5-40E9-46EB-AF30-265D0DBB8A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Инструкция по организации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 Дорогой друг, для эффективного занятия подготовь: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2. Сядь правильно перед компьютером. Чётко выполняй инструкции, данные на слайдах.</a:t>
            </a:r>
          </a:p>
          <a:p>
            <a:pPr>
              <a:buNone/>
            </a:pPr>
            <a:r>
              <a:rPr lang="ru-RU" dirty="0" smtClean="0"/>
              <a:t>3. Через каждые 10 минут делай зарядку для глаз!</a:t>
            </a:r>
            <a:endParaRPr lang="ru-RU" dirty="0"/>
          </a:p>
        </p:txBody>
      </p:sp>
      <p:pic>
        <p:nvPicPr>
          <p:cNvPr id="2050" name="Picture 2" descr="https://sitimedia-edu.ru/files/catalog/product/abcde9d4-60cc-11e7-ba09-0050569c7d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0557" y="2348880"/>
            <a:ext cx="1080120" cy="1584176"/>
          </a:xfrm>
          <a:prstGeom prst="rect">
            <a:avLst/>
          </a:prstGeom>
          <a:noFill/>
        </p:spPr>
      </p:pic>
      <p:pic>
        <p:nvPicPr>
          <p:cNvPr id="2052" name="Picture 4" descr="https://www.thesprucecrafts.com/thmb/clsoMGgMf-bEAzd9qTL-5qZqFqk=/1731x1731/filters:no_upscale():max_bytes(150000):strip_icc()/CFall_Aida_x3-56a28cc63df78cf7727769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2433008"/>
            <a:ext cx="1152128" cy="1584176"/>
          </a:xfrm>
          <a:prstGeom prst="rect">
            <a:avLst/>
          </a:prstGeom>
          <a:noFill/>
        </p:spPr>
      </p:pic>
      <p:pic>
        <p:nvPicPr>
          <p:cNvPr id="2054" name="Picture 6" descr="https://www.utkonos.ru/images/photo/3258/3258404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2469012"/>
            <a:ext cx="1440160" cy="1512168"/>
          </a:xfrm>
          <a:prstGeom prst="rect">
            <a:avLst/>
          </a:prstGeom>
          <a:noFill/>
        </p:spPr>
      </p:pic>
      <p:sp>
        <p:nvSpPr>
          <p:cNvPr id="2056" name="AutoShape 8" descr="https://mmedia.ozone.ru/multimedia/10150456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58" name="AutoShape 10" descr="https://mmedia.ozone.ru/multimedia/10150456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0" name="AutoShape 12" descr="https://mmedia.ozone.ru/multimedia/10150456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2" name="AutoShape 14" descr="https://mmedia.ozone.ru/multimedia/10150456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4" name="AutoShape 16" descr="https://mmedia.ozone.ru/multimedia/10150456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66" name="AutoShape 18" descr="https://mmedia.ozone.ru/multimedia/10150456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68" name="Picture 20" descr="https://www.orion-r.ru/upload/iblock/a63/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6760" y="2204864"/>
            <a:ext cx="1296144" cy="1728192"/>
          </a:xfrm>
          <a:prstGeom prst="rect">
            <a:avLst/>
          </a:prstGeom>
          <a:noFill/>
        </p:spPr>
      </p:pic>
      <p:pic>
        <p:nvPicPr>
          <p:cNvPr id="2070" name="Picture 22" descr="https://xn--80aiqfjb5dxc.xn--p1ai/d/107321_0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2904" y="2204864"/>
            <a:ext cx="1368152" cy="1512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91680" y="1268760"/>
            <a:ext cx="61206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2800" dirty="0" smtClean="0"/>
              <a:t>Мастер советует:</a:t>
            </a:r>
          </a:p>
          <a:p>
            <a:pPr marL="342900" indent="-342900"/>
            <a:endParaRPr lang="ru-RU" sz="2800" dirty="0" smtClean="0"/>
          </a:p>
          <a:p>
            <a:pPr marL="342900" indent="-342900">
              <a:buAutoNum type="arabicPeriod"/>
            </a:pPr>
            <a:r>
              <a:rPr lang="ru-RU" sz="2800" dirty="0" smtClean="0"/>
              <a:t>Используй шаблон развёртки из рабочей тетради для изготовления основы коробки.</a:t>
            </a:r>
          </a:p>
          <a:p>
            <a:pPr marL="342900" indent="-342900">
              <a:buAutoNum type="arabicPeriod"/>
            </a:pPr>
            <a:r>
              <a:rPr lang="ru-RU" sz="2800" dirty="0"/>
              <a:t> </a:t>
            </a:r>
            <a:r>
              <a:rPr lang="ru-RU" sz="2800" dirty="0" smtClean="0"/>
              <a:t>Наклей развёртку на ткань, затем разметь её, вырежи, сделай </a:t>
            </a:r>
            <a:r>
              <a:rPr lang="ru-RU" sz="2800" dirty="0" err="1" smtClean="0"/>
              <a:t>биговку</a:t>
            </a:r>
            <a:r>
              <a:rPr lang="ru-RU" sz="2800" dirty="0" smtClean="0"/>
              <a:t>.</a:t>
            </a:r>
          </a:p>
          <a:p>
            <a:pPr marL="342900" indent="-342900">
              <a:buAutoNum type="arabicPeriod"/>
            </a:pPr>
            <a:r>
              <a:rPr lang="ru-RU" sz="2800" dirty="0"/>
              <a:t> </a:t>
            </a:r>
            <a:r>
              <a:rPr lang="ru-RU" sz="2800" dirty="0" smtClean="0"/>
              <a:t>Оставь вверху коробочки ткань шириной в 1 см для подгибки.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Оп\Desktop\дополнительн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такое натуральные ткани?</a:t>
            </a:r>
            <a:br>
              <a:rPr lang="ru-RU" dirty="0" smtClean="0"/>
            </a:br>
            <a:r>
              <a:rPr lang="ru-RU" dirty="0" smtClean="0"/>
              <a:t>Каковы их свойства?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780928"/>
            <a:ext cx="9144000" cy="4077072"/>
          </a:xfrm>
        </p:spPr>
        <p:txBody>
          <a:bodyPr>
            <a:normAutofit/>
          </a:bodyPr>
          <a:lstStyle/>
          <a:p>
            <a:r>
              <a:rPr lang="ru-RU" dirty="0" smtClean="0"/>
              <a:t>Открой учебник на стр.118. Прочитай полезную информацию, рассмотри картинки.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9144000" cy="6597352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Ознакомьтесь с дополнительной информацией.</a:t>
            </a:r>
          </a:p>
          <a:p>
            <a:r>
              <a:rPr lang="ru-RU" dirty="0" smtClean="0"/>
              <a:t>По растяжению ткани можно определить направление нити в ткани. Направление, в котором ткань почти не тянется, называется продольным. Направление, в котором ткань тянется, – поперечным.</a:t>
            </a:r>
          </a:p>
          <a:p>
            <a:pPr>
              <a:buNone/>
            </a:pPr>
            <a:r>
              <a:rPr lang="ru-RU" dirty="0" smtClean="0"/>
              <a:t>Если рисунок на ткани – печатный, то на лицевой стороне он будет выглядеть ярче и чётче. Если изображение создаётся штамповкой (прокалываемыми отверстиями), игла проходит с изнанки на лицо, поэтому их можно определить на ощупь: на «нарядной» стороне отверстие будет выпуклым, а на внутренней – вогнутым и гладким.</a:t>
            </a:r>
          </a:p>
          <a:p>
            <a:pPr>
              <a:buNone/>
            </a:pPr>
            <a:r>
              <a:rPr lang="ru-RU" dirty="0" smtClean="0"/>
              <a:t>При изготовлении швейных изделий выполняют ручные и машинные операции, а также ВТО.</a:t>
            </a:r>
          </a:p>
          <a:p>
            <a:pPr>
              <a:buNone/>
            </a:pPr>
            <a:r>
              <a:rPr lang="ru-RU" dirty="0" smtClean="0"/>
              <a:t>Детали соединяют следующими способами: ниточным, клеевым, сварным, комбинированным, заклёпочным.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Рассмотрим способы соединения деталей швейных изделий.</a:t>
            </a:r>
            <a:endParaRPr lang="ru-RU" dirty="0"/>
          </a:p>
        </p:txBody>
      </p:sp>
      <p:pic>
        <p:nvPicPr>
          <p:cNvPr id="18434" name="Picture 2" descr="C:\Users\Оп\Desktop\комб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280919" cy="5301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C:\Users\Оп\Desktop\заклёп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8208912" cy="55341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Оп\Desktop\ни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59766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Оп\Desktop\клеев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8424935" cy="57448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Оп\Desktop\сварн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8964488" cy="6024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Рассмотрите технологическую карту изделия. Составь план своей работы.</a:t>
            </a:r>
            <a:endParaRPr lang="ru-RU" dirty="0"/>
          </a:p>
        </p:txBody>
      </p:sp>
      <p:pic>
        <p:nvPicPr>
          <p:cNvPr id="17410" name="Picture 2" descr="C:\Users\Оп\Desktop\му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628800"/>
            <a:ext cx="5472608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238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Инструкция по организации работы</vt:lpstr>
      <vt:lpstr>Что такое натуральные ткани? Каковы их свойства?</vt:lpstr>
      <vt:lpstr>Презентация PowerPoint</vt:lpstr>
      <vt:lpstr>Рассмотрим способы соединения деталей швейных изделий.</vt:lpstr>
      <vt:lpstr>Презентация PowerPoint</vt:lpstr>
      <vt:lpstr>Презентация PowerPoint</vt:lpstr>
      <vt:lpstr>Презентация PowerPoint</vt:lpstr>
      <vt:lpstr>Презентация PowerPoint</vt:lpstr>
      <vt:lpstr>Рассмотрите технологическую карту изделия. Составь план своей работы.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Оп</dc:creator>
  <cp:lastModifiedBy>teacher</cp:lastModifiedBy>
  <cp:revision>14</cp:revision>
  <dcterms:created xsi:type="dcterms:W3CDTF">2020-05-02T14:56:58Z</dcterms:created>
  <dcterms:modified xsi:type="dcterms:W3CDTF">2021-05-24T12:13:35Z</dcterms:modified>
</cp:coreProperties>
</file>