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14"/>
  </p:notesMasterIdLst>
  <p:sldIdLst>
    <p:sldId id="333" r:id="rId2"/>
    <p:sldId id="356" r:id="rId3"/>
    <p:sldId id="357" r:id="rId4"/>
    <p:sldId id="358" r:id="rId5"/>
    <p:sldId id="348" r:id="rId6"/>
    <p:sldId id="340" r:id="rId7"/>
    <p:sldId id="359" r:id="rId8"/>
    <p:sldId id="360" r:id="rId9"/>
    <p:sldId id="361" r:id="rId10"/>
    <p:sldId id="349" r:id="rId11"/>
    <p:sldId id="346" r:id="rId12"/>
    <p:sldId id="351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57" d="100"/>
          <a:sy n="57" d="100"/>
        </p:scale>
        <p:origin x="78" y="11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CB1542B-C174-4A02-960F-DCB6D99D4ABB}" type="doc">
      <dgm:prSet loTypeId="urn:microsoft.com/office/officeart/2005/8/layout/hierarchy1" loCatId="hierarchy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003A644D-7515-459E-BBF8-0AC92DD04147}">
      <dgm:prSet phldrT="[Текст]"/>
      <dgm:spPr/>
      <dgm:t>
        <a:bodyPr/>
        <a:lstStyle/>
        <a:p>
          <a:r>
            <a:rPr lang="ru-RU" dirty="0"/>
            <a:t>Экономически активное население </a:t>
          </a:r>
        </a:p>
      </dgm:t>
    </dgm:pt>
    <dgm:pt modelId="{25DFD5DE-DA88-44EA-82AD-56F221BBEC5B}" type="parTrans" cxnId="{6971DC6D-E7CD-483E-A721-E932766C28F0}">
      <dgm:prSet/>
      <dgm:spPr/>
      <dgm:t>
        <a:bodyPr/>
        <a:lstStyle/>
        <a:p>
          <a:endParaRPr lang="ru-RU"/>
        </a:p>
      </dgm:t>
    </dgm:pt>
    <dgm:pt modelId="{F8C28C8C-7C14-4646-8F0C-6D6DF52C44F6}" type="sibTrans" cxnId="{6971DC6D-E7CD-483E-A721-E932766C28F0}">
      <dgm:prSet/>
      <dgm:spPr/>
      <dgm:t>
        <a:bodyPr/>
        <a:lstStyle/>
        <a:p>
          <a:endParaRPr lang="ru-RU"/>
        </a:p>
      </dgm:t>
    </dgm:pt>
    <dgm:pt modelId="{06E193B9-A699-4A21-B4D8-45F6FC6203DC}">
      <dgm:prSet phldrT="[Текст]"/>
      <dgm:spPr/>
      <dgm:t>
        <a:bodyPr/>
        <a:lstStyle/>
        <a:p>
          <a:r>
            <a:rPr lang="ru-RU" dirty="0"/>
            <a:t>Занятые </a:t>
          </a:r>
        </a:p>
      </dgm:t>
    </dgm:pt>
    <dgm:pt modelId="{15FA5815-3D71-46C4-9413-B1100FC3F474}" type="parTrans" cxnId="{A5016A4C-0F1E-4C38-B7B2-729A152E10EB}">
      <dgm:prSet/>
      <dgm:spPr/>
      <dgm:t>
        <a:bodyPr/>
        <a:lstStyle/>
        <a:p>
          <a:endParaRPr lang="ru-RU"/>
        </a:p>
      </dgm:t>
    </dgm:pt>
    <dgm:pt modelId="{126493AF-F18D-4DDC-AC00-A204694ACD1B}" type="sibTrans" cxnId="{A5016A4C-0F1E-4C38-B7B2-729A152E10EB}">
      <dgm:prSet/>
      <dgm:spPr/>
      <dgm:t>
        <a:bodyPr/>
        <a:lstStyle/>
        <a:p>
          <a:endParaRPr lang="ru-RU"/>
        </a:p>
      </dgm:t>
    </dgm:pt>
    <dgm:pt modelId="{3ADF4E60-7DC0-4FE3-A3AE-8DB6ABD206CB}">
      <dgm:prSet phldrT="[Текст]"/>
      <dgm:spPr/>
      <dgm:t>
        <a:bodyPr/>
        <a:lstStyle/>
        <a:p>
          <a:r>
            <a:rPr lang="ru-RU" dirty="0"/>
            <a:t>Безработные </a:t>
          </a:r>
        </a:p>
      </dgm:t>
    </dgm:pt>
    <dgm:pt modelId="{12A35E8E-7016-474F-8EF0-7409F003FE04}" type="parTrans" cxnId="{30ACA985-F2A0-448B-9335-E233CFFFC05D}">
      <dgm:prSet/>
      <dgm:spPr/>
      <dgm:t>
        <a:bodyPr/>
        <a:lstStyle/>
        <a:p>
          <a:endParaRPr lang="ru-RU"/>
        </a:p>
      </dgm:t>
    </dgm:pt>
    <dgm:pt modelId="{5C754765-6A1C-41A3-902E-D8D0DE39E913}" type="sibTrans" cxnId="{30ACA985-F2A0-448B-9335-E233CFFFC05D}">
      <dgm:prSet/>
      <dgm:spPr/>
      <dgm:t>
        <a:bodyPr/>
        <a:lstStyle/>
        <a:p>
          <a:endParaRPr lang="ru-RU"/>
        </a:p>
      </dgm:t>
    </dgm:pt>
    <dgm:pt modelId="{6355FA6A-B53C-46FB-BEEC-F8B4269A18A7}" type="pres">
      <dgm:prSet presAssocID="{1CB1542B-C174-4A02-960F-DCB6D99D4ABB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FA8C1CDD-EF8C-4A46-BD6C-9ACFE64099A6}" type="pres">
      <dgm:prSet presAssocID="{003A644D-7515-459E-BBF8-0AC92DD04147}" presName="hierRoot1" presStyleCnt="0"/>
      <dgm:spPr/>
    </dgm:pt>
    <dgm:pt modelId="{17B0FEFB-D848-4CBE-81FD-F122C47B3165}" type="pres">
      <dgm:prSet presAssocID="{003A644D-7515-459E-BBF8-0AC92DD04147}" presName="composite" presStyleCnt="0"/>
      <dgm:spPr/>
    </dgm:pt>
    <dgm:pt modelId="{3BDA398C-F05B-4C52-9F07-C430D39EFB05}" type="pres">
      <dgm:prSet presAssocID="{003A644D-7515-459E-BBF8-0AC92DD04147}" presName="background" presStyleLbl="node0" presStyleIdx="0" presStyleCnt="1"/>
      <dgm:spPr/>
    </dgm:pt>
    <dgm:pt modelId="{47FA6490-C544-4D38-B89B-69210D20F44E}" type="pres">
      <dgm:prSet presAssocID="{003A644D-7515-459E-BBF8-0AC92DD04147}" presName="text" presStyleLbl="fgAcc0" presStyleIdx="0" presStyleCnt="1">
        <dgm:presLayoutVars>
          <dgm:chPref val="3"/>
        </dgm:presLayoutVars>
      </dgm:prSet>
      <dgm:spPr/>
    </dgm:pt>
    <dgm:pt modelId="{DDCE2201-924D-4196-8DFF-20EED6412E65}" type="pres">
      <dgm:prSet presAssocID="{003A644D-7515-459E-BBF8-0AC92DD04147}" presName="hierChild2" presStyleCnt="0"/>
      <dgm:spPr/>
    </dgm:pt>
    <dgm:pt modelId="{D2BAC9A2-34BC-4D29-8EDC-12CD7F8ABF16}" type="pres">
      <dgm:prSet presAssocID="{15FA5815-3D71-46C4-9413-B1100FC3F474}" presName="Name10" presStyleLbl="parChTrans1D2" presStyleIdx="0" presStyleCnt="2"/>
      <dgm:spPr/>
    </dgm:pt>
    <dgm:pt modelId="{444D3B60-8F16-4807-8B9C-C8FB5D018D48}" type="pres">
      <dgm:prSet presAssocID="{06E193B9-A699-4A21-B4D8-45F6FC6203DC}" presName="hierRoot2" presStyleCnt="0"/>
      <dgm:spPr/>
    </dgm:pt>
    <dgm:pt modelId="{8C1FF3CE-F653-4F2E-A88A-C95ACC446BFE}" type="pres">
      <dgm:prSet presAssocID="{06E193B9-A699-4A21-B4D8-45F6FC6203DC}" presName="composite2" presStyleCnt="0"/>
      <dgm:spPr/>
    </dgm:pt>
    <dgm:pt modelId="{A46F4744-91DC-43E1-9C0F-25B4901FB814}" type="pres">
      <dgm:prSet presAssocID="{06E193B9-A699-4A21-B4D8-45F6FC6203DC}" presName="background2" presStyleLbl="node2" presStyleIdx="0" presStyleCnt="2"/>
      <dgm:spPr/>
    </dgm:pt>
    <dgm:pt modelId="{D8309FD2-45AA-42B1-ABAE-BAA73AF81CD5}" type="pres">
      <dgm:prSet presAssocID="{06E193B9-A699-4A21-B4D8-45F6FC6203DC}" presName="text2" presStyleLbl="fgAcc2" presStyleIdx="0" presStyleCnt="2" custLinFactNeighborX="-89331" custLinFactNeighborY="-80388">
        <dgm:presLayoutVars>
          <dgm:chPref val="3"/>
        </dgm:presLayoutVars>
      </dgm:prSet>
      <dgm:spPr/>
    </dgm:pt>
    <dgm:pt modelId="{8A2B0F28-80DA-4A55-9BC7-8D54F3FC635B}" type="pres">
      <dgm:prSet presAssocID="{06E193B9-A699-4A21-B4D8-45F6FC6203DC}" presName="hierChild3" presStyleCnt="0"/>
      <dgm:spPr/>
    </dgm:pt>
    <dgm:pt modelId="{821CF714-FA39-4169-A7FB-ED7E6236315A}" type="pres">
      <dgm:prSet presAssocID="{12A35E8E-7016-474F-8EF0-7409F003FE04}" presName="Name10" presStyleLbl="parChTrans1D2" presStyleIdx="1" presStyleCnt="2"/>
      <dgm:spPr/>
    </dgm:pt>
    <dgm:pt modelId="{D90108D4-5B53-4BFA-AAD1-E0A847DBF0A3}" type="pres">
      <dgm:prSet presAssocID="{3ADF4E60-7DC0-4FE3-A3AE-8DB6ABD206CB}" presName="hierRoot2" presStyleCnt="0"/>
      <dgm:spPr/>
    </dgm:pt>
    <dgm:pt modelId="{14FA1CD9-A0F2-4A86-B20F-8397D14FD621}" type="pres">
      <dgm:prSet presAssocID="{3ADF4E60-7DC0-4FE3-A3AE-8DB6ABD206CB}" presName="composite2" presStyleCnt="0"/>
      <dgm:spPr/>
    </dgm:pt>
    <dgm:pt modelId="{2CA862ED-053B-4AFB-8751-874AFFEFD893}" type="pres">
      <dgm:prSet presAssocID="{3ADF4E60-7DC0-4FE3-A3AE-8DB6ABD206CB}" presName="background2" presStyleLbl="node2" presStyleIdx="1" presStyleCnt="2"/>
      <dgm:spPr/>
    </dgm:pt>
    <dgm:pt modelId="{1D0C7A28-1175-4048-A165-F94303F4538A}" type="pres">
      <dgm:prSet presAssocID="{3ADF4E60-7DC0-4FE3-A3AE-8DB6ABD206CB}" presName="text2" presStyleLbl="fgAcc2" presStyleIdx="1" presStyleCnt="2" custLinFactX="7347" custLinFactNeighborX="100000" custLinFactNeighborY="-69748">
        <dgm:presLayoutVars>
          <dgm:chPref val="3"/>
        </dgm:presLayoutVars>
      </dgm:prSet>
      <dgm:spPr/>
    </dgm:pt>
    <dgm:pt modelId="{FAC4579F-713C-4F58-892C-B019928D9457}" type="pres">
      <dgm:prSet presAssocID="{3ADF4E60-7DC0-4FE3-A3AE-8DB6ABD206CB}" presName="hierChild3" presStyleCnt="0"/>
      <dgm:spPr/>
    </dgm:pt>
  </dgm:ptLst>
  <dgm:cxnLst>
    <dgm:cxn modelId="{1E904239-06EC-4F46-973A-3E2BDBAD0EF5}" type="presOf" srcId="{06E193B9-A699-4A21-B4D8-45F6FC6203DC}" destId="{D8309FD2-45AA-42B1-ABAE-BAA73AF81CD5}" srcOrd="0" destOrd="0" presId="urn:microsoft.com/office/officeart/2005/8/layout/hierarchy1"/>
    <dgm:cxn modelId="{F8CFD540-592E-4412-81E3-ACBD4BCFB67F}" type="presOf" srcId="{15FA5815-3D71-46C4-9413-B1100FC3F474}" destId="{D2BAC9A2-34BC-4D29-8EDC-12CD7F8ABF16}" srcOrd="0" destOrd="0" presId="urn:microsoft.com/office/officeart/2005/8/layout/hierarchy1"/>
    <dgm:cxn modelId="{01E35E45-12FF-40E2-A3E8-2CA190F7CDAE}" type="presOf" srcId="{12A35E8E-7016-474F-8EF0-7409F003FE04}" destId="{821CF714-FA39-4169-A7FB-ED7E6236315A}" srcOrd="0" destOrd="0" presId="urn:microsoft.com/office/officeart/2005/8/layout/hierarchy1"/>
    <dgm:cxn modelId="{4ACE2C4B-7DDD-46F7-8169-863096B842A1}" type="presOf" srcId="{003A644D-7515-459E-BBF8-0AC92DD04147}" destId="{47FA6490-C544-4D38-B89B-69210D20F44E}" srcOrd="0" destOrd="0" presId="urn:microsoft.com/office/officeart/2005/8/layout/hierarchy1"/>
    <dgm:cxn modelId="{A5016A4C-0F1E-4C38-B7B2-729A152E10EB}" srcId="{003A644D-7515-459E-BBF8-0AC92DD04147}" destId="{06E193B9-A699-4A21-B4D8-45F6FC6203DC}" srcOrd="0" destOrd="0" parTransId="{15FA5815-3D71-46C4-9413-B1100FC3F474}" sibTransId="{126493AF-F18D-4DDC-AC00-A204694ACD1B}"/>
    <dgm:cxn modelId="{6971DC6D-E7CD-483E-A721-E932766C28F0}" srcId="{1CB1542B-C174-4A02-960F-DCB6D99D4ABB}" destId="{003A644D-7515-459E-BBF8-0AC92DD04147}" srcOrd="0" destOrd="0" parTransId="{25DFD5DE-DA88-44EA-82AD-56F221BBEC5B}" sibTransId="{F8C28C8C-7C14-4646-8F0C-6D6DF52C44F6}"/>
    <dgm:cxn modelId="{1220B259-0CFF-4964-B81F-568E78708C50}" type="presOf" srcId="{3ADF4E60-7DC0-4FE3-A3AE-8DB6ABD206CB}" destId="{1D0C7A28-1175-4048-A165-F94303F4538A}" srcOrd="0" destOrd="0" presId="urn:microsoft.com/office/officeart/2005/8/layout/hierarchy1"/>
    <dgm:cxn modelId="{30ACA985-F2A0-448B-9335-E233CFFFC05D}" srcId="{003A644D-7515-459E-BBF8-0AC92DD04147}" destId="{3ADF4E60-7DC0-4FE3-A3AE-8DB6ABD206CB}" srcOrd="1" destOrd="0" parTransId="{12A35E8E-7016-474F-8EF0-7409F003FE04}" sibTransId="{5C754765-6A1C-41A3-902E-D8D0DE39E913}"/>
    <dgm:cxn modelId="{F3ED0BE7-F4C8-4900-A44E-AF8B8D66BC58}" type="presOf" srcId="{1CB1542B-C174-4A02-960F-DCB6D99D4ABB}" destId="{6355FA6A-B53C-46FB-BEEC-F8B4269A18A7}" srcOrd="0" destOrd="0" presId="urn:microsoft.com/office/officeart/2005/8/layout/hierarchy1"/>
    <dgm:cxn modelId="{C3DF06F9-77B0-4F29-9E79-2E09E4B22F52}" type="presParOf" srcId="{6355FA6A-B53C-46FB-BEEC-F8B4269A18A7}" destId="{FA8C1CDD-EF8C-4A46-BD6C-9ACFE64099A6}" srcOrd="0" destOrd="0" presId="urn:microsoft.com/office/officeart/2005/8/layout/hierarchy1"/>
    <dgm:cxn modelId="{789AA3C5-DFCF-4165-9B06-D541B8330110}" type="presParOf" srcId="{FA8C1CDD-EF8C-4A46-BD6C-9ACFE64099A6}" destId="{17B0FEFB-D848-4CBE-81FD-F122C47B3165}" srcOrd="0" destOrd="0" presId="urn:microsoft.com/office/officeart/2005/8/layout/hierarchy1"/>
    <dgm:cxn modelId="{F564AA8F-2692-463E-8FE8-AE1A3A12EAF3}" type="presParOf" srcId="{17B0FEFB-D848-4CBE-81FD-F122C47B3165}" destId="{3BDA398C-F05B-4C52-9F07-C430D39EFB05}" srcOrd="0" destOrd="0" presId="urn:microsoft.com/office/officeart/2005/8/layout/hierarchy1"/>
    <dgm:cxn modelId="{E0930434-5BE1-495C-BB86-CC171D74954F}" type="presParOf" srcId="{17B0FEFB-D848-4CBE-81FD-F122C47B3165}" destId="{47FA6490-C544-4D38-B89B-69210D20F44E}" srcOrd="1" destOrd="0" presId="urn:microsoft.com/office/officeart/2005/8/layout/hierarchy1"/>
    <dgm:cxn modelId="{C7AC002D-2456-4502-AE29-5E6EF9333567}" type="presParOf" srcId="{FA8C1CDD-EF8C-4A46-BD6C-9ACFE64099A6}" destId="{DDCE2201-924D-4196-8DFF-20EED6412E65}" srcOrd="1" destOrd="0" presId="urn:microsoft.com/office/officeart/2005/8/layout/hierarchy1"/>
    <dgm:cxn modelId="{25937D51-7FE5-4F69-9888-D8990EA4CD18}" type="presParOf" srcId="{DDCE2201-924D-4196-8DFF-20EED6412E65}" destId="{D2BAC9A2-34BC-4D29-8EDC-12CD7F8ABF16}" srcOrd="0" destOrd="0" presId="urn:microsoft.com/office/officeart/2005/8/layout/hierarchy1"/>
    <dgm:cxn modelId="{A0CF188B-D1AB-4B79-A93E-09C373558E60}" type="presParOf" srcId="{DDCE2201-924D-4196-8DFF-20EED6412E65}" destId="{444D3B60-8F16-4807-8B9C-C8FB5D018D48}" srcOrd="1" destOrd="0" presId="urn:microsoft.com/office/officeart/2005/8/layout/hierarchy1"/>
    <dgm:cxn modelId="{D976F43C-C0F8-4C5C-8FBF-46C2F73052D2}" type="presParOf" srcId="{444D3B60-8F16-4807-8B9C-C8FB5D018D48}" destId="{8C1FF3CE-F653-4F2E-A88A-C95ACC446BFE}" srcOrd="0" destOrd="0" presId="urn:microsoft.com/office/officeart/2005/8/layout/hierarchy1"/>
    <dgm:cxn modelId="{104AC5E1-8AC8-43AE-A352-592D5FE9A03B}" type="presParOf" srcId="{8C1FF3CE-F653-4F2E-A88A-C95ACC446BFE}" destId="{A46F4744-91DC-43E1-9C0F-25B4901FB814}" srcOrd="0" destOrd="0" presId="urn:microsoft.com/office/officeart/2005/8/layout/hierarchy1"/>
    <dgm:cxn modelId="{D26B37EE-E1C7-4F2A-876C-6483B52DD9E0}" type="presParOf" srcId="{8C1FF3CE-F653-4F2E-A88A-C95ACC446BFE}" destId="{D8309FD2-45AA-42B1-ABAE-BAA73AF81CD5}" srcOrd="1" destOrd="0" presId="urn:microsoft.com/office/officeart/2005/8/layout/hierarchy1"/>
    <dgm:cxn modelId="{A911216E-33DC-4653-A1E3-ACE4FB335388}" type="presParOf" srcId="{444D3B60-8F16-4807-8B9C-C8FB5D018D48}" destId="{8A2B0F28-80DA-4A55-9BC7-8D54F3FC635B}" srcOrd="1" destOrd="0" presId="urn:microsoft.com/office/officeart/2005/8/layout/hierarchy1"/>
    <dgm:cxn modelId="{AB8AC1E4-5E18-4639-9BA5-032C346ADD39}" type="presParOf" srcId="{DDCE2201-924D-4196-8DFF-20EED6412E65}" destId="{821CF714-FA39-4169-A7FB-ED7E6236315A}" srcOrd="2" destOrd="0" presId="urn:microsoft.com/office/officeart/2005/8/layout/hierarchy1"/>
    <dgm:cxn modelId="{3057A962-EBAD-400B-8314-7D5B1FFFE214}" type="presParOf" srcId="{DDCE2201-924D-4196-8DFF-20EED6412E65}" destId="{D90108D4-5B53-4BFA-AAD1-E0A847DBF0A3}" srcOrd="3" destOrd="0" presId="urn:microsoft.com/office/officeart/2005/8/layout/hierarchy1"/>
    <dgm:cxn modelId="{164A82DC-BBB4-4576-AF0A-906CD4C8DAFE}" type="presParOf" srcId="{D90108D4-5B53-4BFA-AAD1-E0A847DBF0A3}" destId="{14FA1CD9-A0F2-4A86-B20F-8397D14FD621}" srcOrd="0" destOrd="0" presId="urn:microsoft.com/office/officeart/2005/8/layout/hierarchy1"/>
    <dgm:cxn modelId="{2D159F8B-AEEB-4977-AAFE-C8610523BE12}" type="presParOf" srcId="{14FA1CD9-A0F2-4A86-B20F-8397D14FD621}" destId="{2CA862ED-053B-4AFB-8751-874AFFEFD893}" srcOrd="0" destOrd="0" presId="urn:microsoft.com/office/officeart/2005/8/layout/hierarchy1"/>
    <dgm:cxn modelId="{A3D022ED-6966-44EB-9895-4FE1899F33CC}" type="presParOf" srcId="{14FA1CD9-A0F2-4A86-B20F-8397D14FD621}" destId="{1D0C7A28-1175-4048-A165-F94303F4538A}" srcOrd="1" destOrd="0" presId="urn:microsoft.com/office/officeart/2005/8/layout/hierarchy1"/>
    <dgm:cxn modelId="{04857C46-5F96-4FBF-A9E8-5D0C3C32DE49}" type="presParOf" srcId="{D90108D4-5B53-4BFA-AAD1-E0A847DBF0A3}" destId="{FAC4579F-713C-4F58-892C-B019928D9457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93169E6-05DA-4443-80CE-7B46BE2D8B94}" type="doc">
      <dgm:prSet loTypeId="urn:microsoft.com/office/officeart/2005/8/layout/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81BECB39-1048-4D43-9DEB-9E23BACD4B1F}">
      <dgm:prSet phldrT="[Текст]" custT="1"/>
      <dgm:spPr/>
      <dgm:t>
        <a:bodyPr/>
        <a:lstStyle/>
        <a:p>
          <a:r>
            <a:rPr lang="ru-RU" sz="1600" b="1" dirty="0">
              <a:solidFill>
                <a:schemeClr val="bg1"/>
              </a:solidFill>
            </a:rPr>
            <a:t>Полная</a:t>
          </a:r>
        </a:p>
      </dgm:t>
    </dgm:pt>
    <dgm:pt modelId="{28817438-5E81-4051-AEA7-28EF92A3DD6F}" type="parTrans" cxnId="{40333B16-29BB-467D-8670-D33241BF6042}">
      <dgm:prSet/>
      <dgm:spPr/>
      <dgm:t>
        <a:bodyPr/>
        <a:lstStyle/>
        <a:p>
          <a:endParaRPr lang="ru-RU"/>
        </a:p>
      </dgm:t>
    </dgm:pt>
    <dgm:pt modelId="{51EBBBA0-188C-45AC-879D-8B21D432267E}" type="sibTrans" cxnId="{40333B16-29BB-467D-8670-D33241BF6042}">
      <dgm:prSet/>
      <dgm:spPr/>
      <dgm:t>
        <a:bodyPr/>
        <a:lstStyle/>
        <a:p>
          <a:endParaRPr lang="ru-RU"/>
        </a:p>
      </dgm:t>
    </dgm:pt>
    <dgm:pt modelId="{43E48DFE-3A0B-4523-A28E-6B0EA953A944}">
      <dgm:prSet phldrT="[Текст]" custT="1"/>
      <dgm:spPr/>
      <dgm:t>
        <a:bodyPr/>
        <a:lstStyle/>
        <a:p>
          <a:r>
            <a:rPr lang="ru-RU" sz="1600" b="1" dirty="0">
              <a:solidFill>
                <a:schemeClr val="bg1"/>
              </a:solidFill>
            </a:rPr>
            <a:t>Частичная</a:t>
          </a:r>
          <a:endParaRPr lang="ru-RU" sz="1600" b="1" u="sng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92A9751-BF35-431E-BCD9-5E27B3FCC26A}" type="parTrans" cxnId="{E043F8B7-AC05-4304-899A-64BDECE909A6}">
      <dgm:prSet/>
      <dgm:spPr/>
      <dgm:t>
        <a:bodyPr/>
        <a:lstStyle/>
        <a:p>
          <a:endParaRPr lang="ru-RU"/>
        </a:p>
      </dgm:t>
    </dgm:pt>
    <dgm:pt modelId="{CAFB80A8-5972-46B1-8CA8-747F12EFF3C8}" type="sibTrans" cxnId="{E043F8B7-AC05-4304-899A-64BDECE909A6}">
      <dgm:prSet/>
      <dgm:spPr/>
      <dgm:t>
        <a:bodyPr/>
        <a:lstStyle/>
        <a:p>
          <a:endParaRPr lang="ru-RU"/>
        </a:p>
      </dgm:t>
    </dgm:pt>
    <dgm:pt modelId="{7A2AB974-5005-4C64-A5A6-EDAEABE1376D}">
      <dgm:prSet phldrT="[Текст]" custT="1"/>
      <dgm:spPr/>
      <dgm:t>
        <a:bodyPr/>
        <a:lstStyle/>
        <a:p>
          <a:r>
            <a:rPr lang="ru-RU" sz="1600" b="1" dirty="0">
              <a:solidFill>
                <a:schemeClr val="bg1"/>
              </a:solidFill>
            </a:rPr>
            <a:t>Временная </a:t>
          </a:r>
        </a:p>
      </dgm:t>
    </dgm:pt>
    <dgm:pt modelId="{32CF4827-F826-419C-B96A-7B6D4610274E}" type="parTrans" cxnId="{2E70E394-9FCE-4E78-B1FD-E6DC93F9D4B3}">
      <dgm:prSet/>
      <dgm:spPr/>
      <dgm:t>
        <a:bodyPr/>
        <a:lstStyle/>
        <a:p>
          <a:endParaRPr lang="ru-RU"/>
        </a:p>
      </dgm:t>
    </dgm:pt>
    <dgm:pt modelId="{4383FEAE-B0EB-414F-835F-3E1EEE79AFD1}" type="sibTrans" cxnId="{2E70E394-9FCE-4E78-B1FD-E6DC93F9D4B3}">
      <dgm:prSet/>
      <dgm:spPr/>
      <dgm:t>
        <a:bodyPr/>
        <a:lstStyle/>
        <a:p>
          <a:endParaRPr lang="ru-RU"/>
        </a:p>
      </dgm:t>
    </dgm:pt>
    <dgm:pt modelId="{BD6C9F1D-E880-4B65-B2ED-5329BE2B973F}">
      <dgm:prSet custT="1"/>
      <dgm:spPr/>
      <dgm:t>
        <a:bodyPr/>
        <a:lstStyle/>
        <a:p>
          <a:r>
            <a:rPr lang="ru-RU" sz="1400" dirty="0"/>
            <a:t>Экономическое состояние общества, когда все желающие иметь оплачиваемую работу, занимаются ею.</a:t>
          </a:r>
        </a:p>
      </dgm:t>
    </dgm:pt>
    <dgm:pt modelId="{0FFBB9BB-9144-473B-9990-3EF7CA280AB8}" type="parTrans" cxnId="{63A29B34-A2E2-40C4-B78C-FA1CDE84AC88}">
      <dgm:prSet/>
      <dgm:spPr/>
      <dgm:t>
        <a:bodyPr/>
        <a:lstStyle/>
        <a:p>
          <a:endParaRPr lang="ru-RU"/>
        </a:p>
      </dgm:t>
    </dgm:pt>
    <dgm:pt modelId="{C9F89FF2-D80D-42F2-B988-C52D8BECD6D6}" type="sibTrans" cxnId="{63A29B34-A2E2-40C4-B78C-FA1CDE84AC88}">
      <dgm:prSet/>
      <dgm:spPr/>
      <dgm:t>
        <a:bodyPr/>
        <a:lstStyle/>
        <a:p>
          <a:endParaRPr lang="ru-RU"/>
        </a:p>
      </dgm:t>
    </dgm:pt>
    <dgm:pt modelId="{2B399875-7C73-411E-A958-A6A14D1820B6}">
      <dgm:prSet custT="1"/>
      <dgm:spPr/>
      <dgm:t>
        <a:bodyPr/>
        <a:lstStyle/>
        <a:p>
          <a:r>
            <a:rPr lang="ru-RU" sz="1400" dirty="0"/>
            <a:t>Форма занятости, характеризующаяся сокращенным объемом недельной трудовой нагрузки. </a:t>
          </a:r>
        </a:p>
      </dgm:t>
    </dgm:pt>
    <dgm:pt modelId="{115426AE-0B14-43FA-A08B-B056DBE7F4EE}" type="parTrans" cxnId="{ABC31585-227B-4424-94E6-E91512831155}">
      <dgm:prSet/>
      <dgm:spPr/>
      <dgm:t>
        <a:bodyPr/>
        <a:lstStyle/>
        <a:p>
          <a:endParaRPr lang="ru-RU"/>
        </a:p>
      </dgm:t>
    </dgm:pt>
    <dgm:pt modelId="{48CC22A6-08B3-46B6-8EBC-1B2B95CBBEC8}" type="sibTrans" cxnId="{ABC31585-227B-4424-94E6-E91512831155}">
      <dgm:prSet/>
      <dgm:spPr/>
      <dgm:t>
        <a:bodyPr/>
        <a:lstStyle/>
        <a:p>
          <a:endParaRPr lang="ru-RU"/>
        </a:p>
      </dgm:t>
    </dgm:pt>
    <dgm:pt modelId="{509AD9B7-362E-40F4-AA54-A19C2668190A}">
      <dgm:prSet custT="1"/>
      <dgm:spPr/>
      <dgm:t>
        <a:bodyPr/>
        <a:lstStyle/>
        <a:p>
          <a:r>
            <a:rPr lang="ru-RU" sz="1400" b="0" i="0" dirty="0"/>
            <a:t>Форма занятости, при которой люди заняты на производстве или в сфере оказания услуг строго ограниченное трудовым договором время. </a:t>
          </a:r>
          <a:endParaRPr lang="ru-RU" sz="1400" dirty="0"/>
        </a:p>
      </dgm:t>
    </dgm:pt>
    <dgm:pt modelId="{773D082E-A3B0-46D6-B186-8B0FE6018276}" type="parTrans" cxnId="{3C64BD4A-C707-4E7B-9982-0C96EC0F52A1}">
      <dgm:prSet/>
      <dgm:spPr/>
      <dgm:t>
        <a:bodyPr/>
        <a:lstStyle/>
        <a:p>
          <a:endParaRPr lang="ru-RU"/>
        </a:p>
      </dgm:t>
    </dgm:pt>
    <dgm:pt modelId="{7CF50B5A-96E3-4698-9F44-91FBF26E5D58}" type="sibTrans" cxnId="{3C64BD4A-C707-4E7B-9982-0C96EC0F52A1}">
      <dgm:prSet/>
      <dgm:spPr/>
      <dgm:t>
        <a:bodyPr/>
        <a:lstStyle/>
        <a:p>
          <a:endParaRPr lang="ru-RU"/>
        </a:p>
      </dgm:t>
    </dgm:pt>
    <dgm:pt modelId="{F2949860-E28C-4AA3-9349-C64A87C627DE}">
      <dgm:prSet custT="1"/>
      <dgm:spPr/>
      <dgm:t>
        <a:bodyPr/>
        <a:lstStyle/>
        <a:p>
          <a:r>
            <a:rPr lang="ru-RU" sz="1600" b="1" dirty="0">
              <a:solidFill>
                <a:schemeClr val="bg1"/>
              </a:solidFill>
            </a:rPr>
            <a:t>Гибкая</a:t>
          </a:r>
          <a:r>
            <a:rPr lang="ru-RU" sz="1600" dirty="0"/>
            <a:t> </a:t>
          </a:r>
        </a:p>
      </dgm:t>
    </dgm:pt>
    <dgm:pt modelId="{CB0E37AA-C078-46FA-AD99-7299F0D84137}" type="parTrans" cxnId="{5C23DF46-A2F4-4DF8-8B4B-CF7C7F4256C0}">
      <dgm:prSet/>
      <dgm:spPr/>
      <dgm:t>
        <a:bodyPr/>
        <a:lstStyle/>
        <a:p>
          <a:endParaRPr lang="ru-RU"/>
        </a:p>
      </dgm:t>
    </dgm:pt>
    <dgm:pt modelId="{9BBCC1E7-1DAA-4721-B04B-5DED650AB105}" type="sibTrans" cxnId="{5C23DF46-A2F4-4DF8-8B4B-CF7C7F4256C0}">
      <dgm:prSet/>
      <dgm:spPr/>
      <dgm:t>
        <a:bodyPr/>
        <a:lstStyle/>
        <a:p>
          <a:endParaRPr lang="ru-RU"/>
        </a:p>
      </dgm:t>
    </dgm:pt>
    <dgm:pt modelId="{7021320C-DD9E-4F7A-AF89-F64C2C976315}">
      <dgm:prSet custT="1"/>
      <dgm:spPr/>
      <dgm:t>
        <a:bodyPr/>
        <a:lstStyle/>
        <a:p>
          <a:r>
            <a:rPr lang="ru-RU" sz="1400" dirty="0"/>
            <a:t>Форма трудоустройства с нестандартными условиями найма и труда. </a:t>
          </a:r>
        </a:p>
      </dgm:t>
    </dgm:pt>
    <dgm:pt modelId="{592FE34D-7F0E-414D-B31E-A66792989BD6}" type="parTrans" cxnId="{E647BE3E-EC8A-48CC-960B-1571014D3D2D}">
      <dgm:prSet/>
      <dgm:spPr/>
      <dgm:t>
        <a:bodyPr/>
        <a:lstStyle/>
        <a:p>
          <a:endParaRPr lang="ru-RU"/>
        </a:p>
      </dgm:t>
    </dgm:pt>
    <dgm:pt modelId="{CBE48311-CDA6-4884-81D7-D68A9A902C21}" type="sibTrans" cxnId="{E647BE3E-EC8A-48CC-960B-1571014D3D2D}">
      <dgm:prSet/>
      <dgm:spPr/>
      <dgm:t>
        <a:bodyPr/>
        <a:lstStyle/>
        <a:p>
          <a:endParaRPr lang="ru-RU"/>
        </a:p>
      </dgm:t>
    </dgm:pt>
    <dgm:pt modelId="{4125F460-4601-4345-B523-64E0A70A140E}" type="pres">
      <dgm:prSet presAssocID="{A93169E6-05DA-4443-80CE-7B46BE2D8B94}" presName="linear" presStyleCnt="0">
        <dgm:presLayoutVars>
          <dgm:dir/>
          <dgm:animLvl val="lvl"/>
          <dgm:resizeHandles val="exact"/>
        </dgm:presLayoutVars>
      </dgm:prSet>
      <dgm:spPr/>
    </dgm:pt>
    <dgm:pt modelId="{6338A6A0-3A47-4CA4-B570-880798CA2D55}" type="pres">
      <dgm:prSet presAssocID="{81BECB39-1048-4D43-9DEB-9E23BACD4B1F}" presName="parentLin" presStyleCnt="0"/>
      <dgm:spPr/>
    </dgm:pt>
    <dgm:pt modelId="{1474EBB5-78C9-48BB-9B00-A90893756141}" type="pres">
      <dgm:prSet presAssocID="{81BECB39-1048-4D43-9DEB-9E23BACD4B1F}" presName="parentLeftMargin" presStyleLbl="node1" presStyleIdx="0" presStyleCnt="4"/>
      <dgm:spPr/>
    </dgm:pt>
    <dgm:pt modelId="{1941BA2F-494C-4743-B3A8-989C0D027FBA}" type="pres">
      <dgm:prSet presAssocID="{81BECB39-1048-4D43-9DEB-9E23BACD4B1F}" presName="parentText" presStyleLbl="node1" presStyleIdx="0" presStyleCnt="4" custScaleX="124400" custScaleY="42002" custLinFactNeighborX="-424" custLinFactNeighborY="-20768">
        <dgm:presLayoutVars>
          <dgm:chMax val="0"/>
          <dgm:bulletEnabled val="1"/>
        </dgm:presLayoutVars>
      </dgm:prSet>
      <dgm:spPr/>
    </dgm:pt>
    <dgm:pt modelId="{3222CD9E-0D11-461C-94D4-E778EADB9121}" type="pres">
      <dgm:prSet presAssocID="{81BECB39-1048-4D43-9DEB-9E23BACD4B1F}" presName="negativeSpace" presStyleCnt="0"/>
      <dgm:spPr/>
    </dgm:pt>
    <dgm:pt modelId="{D02973A2-EA63-4B4A-9ECA-2CEF67C597F9}" type="pres">
      <dgm:prSet presAssocID="{81BECB39-1048-4D43-9DEB-9E23BACD4B1F}" presName="childText" presStyleLbl="conFgAcc1" presStyleIdx="0" presStyleCnt="4" custScaleY="94641" custLinFactNeighborX="-4147" custLinFactNeighborY="-98527">
        <dgm:presLayoutVars>
          <dgm:bulletEnabled val="1"/>
        </dgm:presLayoutVars>
      </dgm:prSet>
      <dgm:spPr/>
    </dgm:pt>
    <dgm:pt modelId="{D1CFFA96-E1C5-4485-B54A-43144865E05A}" type="pres">
      <dgm:prSet presAssocID="{51EBBBA0-188C-45AC-879D-8B21D432267E}" presName="spaceBetweenRectangles" presStyleCnt="0"/>
      <dgm:spPr/>
    </dgm:pt>
    <dgm:pt modelId="{15FA5BF8-EFFD-4719-91B0-61964C021404}" type="pres">
      <dgm:prSet presAssocID="{43E48DFE-3A0B-4523-A28E-6B0EA953A944}" presName="parentLin" presStyleCnt="0"/>
      <dgm:spPr/>
    </dgm:pt>
    <dgm:pt modelId="{08405175-6EDC-47AF-B591-FA03B87FA416}" type="pres">
      <dgm:prSet presAssocID="{43E48DFE-3A0B-4523-A28E-6B0EA953A944}" presName="parentLeftMargin" presStyleLbl="node1" presStyleIdx="0" presStyleCnt="4"/>
      <dgm:spPr/>
    </dgm:pt>
    <dgm:pt modelId="{5764B94C-8F83-47C4-A34B-F9F6B257F7D4}" type="pres">
      <dgm:prSet presAssocID="{43E48DFE-3A0B-4523-A28E-6B0EA953A944}" presName="parentText" presStyleLbl="node1" presStyleIdx="1" presStyleCnt="4" custScaleX="121960" custScaleY="44397" custLinFactNeighborX="-5922" custLinFactNeighborY="-2474">
        <dgm:presLayoutVars>
          <dgm:chMax val="0"/>
          <dgm:bulletEnabled val="1"/>
        </dgm:presLayoutVars>
      </dgm:prSet>
      <dgm:spPr/>
    </dgm:pt>
    <dgm:pt modelId="{CBE8A9EC-4D4F-45DB-A035-2831A7371481}" type="pres">
      <dgm:prSet presAssocID="{43E48DFE-3A0B-4523-A28E-6B0EA953A944}" presName="negativeSpace" presStyleCnt="0"/>
      <dgm:spPr/>
    </dgm:pt>
    <dgm:pt modelId="{8D276D5F-C81B-423B-85A8-4896F2D6C851}" type="pres">
      <dgm:prSet presAssocID="{43E48DFE-3A0B-4523-A28E-6B0EA953A944}" presName="childText" presStyleLbl="conFgAcc1" presStyleIdx="1" presStyleCnt="4">
        <dgm:presLayoutVars>
          <dgm:bulletEnabled val="1"/>
        </dgm:presLayoutVars>
      </dgm:prSet>
      <dgm:spPr/>
    </dgm:pt>
    <dgm:pt modelId="{C8208C31-CEC7-49C1-8A3C-E8966BD70081}" type="pres">
      <dgm:prSet presAssocID="{CAFB80A8-5972-46B1-8CA8-747F12EFF3C8}" presName="spaceBetweenRectangles" presStyleCnt="0"/>
      <dgm:spPr/>
    </dgm:pt>
    <dgm:pt modelId="{56DF05C0-9C29-4760-8357-6D8D15786A85}" type="pres">
      <dgm:prSet presAssocID="{7A2AB974-5005-4C64-A5A6-EDAEABE1376D}" presName="parentLin" presStyleCnt="0"/>
      <dgm:spPr/>
    </dgm:pt>
    <dgm:pt modelId="{CCE9B651-47FD-41EC-B2C3-58F402FD5112}" type="pres">
      <dgm:prSet presAssocID="{7A2AB974-5005-4C64-A5A6-EDAEABE1376D}" presName="parentLeftMargin" presStyleLbl="node1" presStyleIdx="1" presStyleCnt="4"/>
      <dgm:spPr/>
    </dgm:pt>
    <dgm:pt modelId="{8F2FEC4C-CD06-4776-B3FB-2C475B057E15}" type="pres">
      <dgm:prSet presAssocID="{7A2AB974-5005-4C64-A5A6-EDAEABE1376D}" presName="parentText" presStyleLbl="node1" presStyleIdx="2" presStyleCnt="4" custScaleX="126047" custScaleY="39120">
        <dgm:presLayoutVars>
          <dgm:chMax val="0"/>
          <dgm:bulletEnabled val="1"/>
        </dgm:presLayoutVars>
      </dgm:prSet>
      <dgm:spPr/>
    </dgm:pt>
    <dgm:pt modelId="{994762BF-4B0E-4FCC-9516-4372FE8C210B}" type="pres">
      <dgm:prSet presAssocID="{7A2AB974-5005-4C64-A5A6-EDAEABE1376D}" presName="negativeSpace" presStyleCnt="0"/>
      <dgm:spPr/>
    </dgm:pt>
    <dgm:pt modelId="{FEB0D412-0ABB-4D1A-BD21-DD115A08F8A1}" type="pres">
      <dgm:prSet presAssocID="{7A2AB974-5005-4C64-A5A6-EDAEABE1376D}" presName="childText" presStyleLbl="conFgAcc1" presStyleIdx="2" presStyleCnt="4" custScaleY="85003" custLinFactNeighborY="20009">
        <dgm:presLayoutVars>
          <dgm:bulletEnabled val="1"/>
        </dgm:presLayoutVars>
      </dgm:prSet>
      <dgm:spPr/>
    </dgm:pt>
    <dgm:pt modelId="{D6B367E9-56CF-4FE0-BB20-ED8DA396DFA4}" type="pres">
      <dgm:prSet presAssocID="{4383FEAE-B0EB-414F-835F-3E1EEE79AFD1}" presName="spaceBetweenRectangles" presStyleCnt="0"/>
      <dgm:spPr/>
    </dgm:pt>
    <dgm:pt modelId="{230D3C82-C92C-46A7-B83C-C7FBA566F5A0}" type="pres">
      <dgm:prSet presAssocID="{F2949860-E28C-4AA3-9349-C64A87C627DE}" presName="parentLin" presStyleCnt="0"/>
      <dgm:spPr/>
    </dgm:pt>
    <dgm:pt modelId="{284C971A-13ED-4EB9-8BF9-9929174A2CD8}" type="pres">
      <dgm:prSet presAssocID="{F2949860-E28C-4AA3-9349-C64A87C627DE}" presName="parentLeftMargin" presStyleLbl="node1" presStyleIdx="2" presStyleCnt="4"/>
      <dgm:spPr/>
    </dgm:pt>
    <dgm:pt modelId="{ADC9F208-9C26-4FA3-9238-80559BE5B3B7}" type="pres">
      <dgm:prSet presAssocID="{F2949860-E28C-4AA3-9349-C64A87C627DE}" presName="parentText" presStyleLbl="node1" presStyleIdx="3" presStyleCnt="4" custScaleX="129234" custScaleY="45845">
        <dgm:presLayoutVars>
          <dgm:chMax val="0"/>
          <dgm:bulletEnabled val="1"/>
        </dgm:presLayoutVars>
      </dgm:prSet>
      <dgm:spPr/>
    </dgm:pt>
    <dgm:pt modelId="{36983FA0-CB2F-4CA1-9CE6-1461D58DE40B}" type="pres">
      <dgm:prSet presAssocID="{F2949860-E28C-4AA3-9349-C64A87C627DE}" presName="negativeSpace" presStyleCnt="0"/>
      <dgm:spPr/>
    </dgm:pt>
    <dgm:pt modelId="{1AF797C9-0E86-43C0-B6B4-4F63305B30BC}" type="pres">
      <dgm:prSet presAssocID="{F2949860-E28C-4AA3-9349-C64A87C627DE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40333B16-29BB-467D-8670-D33241BF6042}" srcId="{A93169E6-05DA-4443-80CE-7B46BE2D8B94}" destId="{81BECB39-1048-4D43-9DEB-9E23BACD4B1F}" srcOrd="0" destOrd="0" parTransId="{28817438-5E81-4051-AEA7-28EF92A3DD6F}" sibTransId="{51EBBBA0-188C-45AC-879D-8B21D432267E}"/>
    <dgm:cxn modelId="{10C49C22-6112-43FE-8335-8326AB6FD4EB}" type="presOf" srcId="{BD6C9F1D-E880-4B65-B2ED-5329BE2B973F}" destId="{D02973A2-EA63-4B4A-9ECA-2CEF67C597F9}" srcOrd="0" destOrd="0" presId="urn:microsoft.com/office/officeart/2005/8/layout/list1"/>
    <dgm:cxn modelId="{C0454F2A-9D8A-46B9-8462-3D2ACD1648E5}" type="presOf" srcId="{509AD9B7-362E-40F4-AA54-A19C2668190A}" destId="{FEB0D412-0ABB-4D1A-BD21-DD115A08F8A1}" srcOrd="0" destOrd="0" presId="urn:microsoft.com/office/officeart/2005/8/layout/list1"/>
    <dgm:cxn modelId="{9F75A12C-525F-4C1F-95AD-039A23960BB9}" type="presOf" srcId="{81BECB39-1048-4D43-9DEB-9E23BACD4B1F}" destId="{1474EBB5-78C9-48BB-9B00-A90893756141}" srcOrd="0" destOrd="0" presId="urn:microsoft.com/office/officeart/2005/8/layout/list1"/>
    <dgm:cxn modelId="{63A29B34-A2E2-40C4-B78C-FA1CDE84AC88}" srcId="{81BECB39-1048-4D43-9DEB-9E23BACD4B1F}" destId="{BD6C9F1D-E880-4B65-B2ED-5329BE2B973F}" srcOrd="0" destOrd="0" parTransId="{0FFBB9BB-9144-473B-9990-3EF7CA280AB8}" sibTransId="{C9F89FF2-D80D-42F2-B988-C52D8BECD6D6}"/>
    <dgm:cxn modelId="{90C5F635-08E0-4FF6-A4C4-AD50ABD37B53}" type="presOf" srcId="{7A2AB974-5005-4C64-A5A6-EDAEABE1376D}" destId="{8F2FEC4C-CD06-4776-B3FB-2C475B057E15}" srcOrd="1" destOrd="0" presId="urn:microsoft.com/office/officeart/2005/8/layout/list1"/>
    <dgm:cxn modelId="{E647BE3E-EC8A-48CC-960B-1571014D3D2D}" srcId="{F2949860-E28C-4AA3-9349-C64A87C627DE}" destId="{7021320C-DD9E-4F7A-AF89-F64C2C976315}" srcOrd="0" destOrd="0" parTransId="{592FE34D-7F0E-414D-B31E-A66792989BD6}" sibTransId="{CBE48311-CDA6-4884-81D7-D68A9A902C21}"/>
    <dgm:cxn modelId="{EB216945-FA43-4815-BE83-59454E1D9ED9}" type="presOf" srcId="{A93169E6-05DA-4443-80CE-7B46BE2D8B94}" destId="{4125F460-4601-4345-B523-64E0A70A140E}" srcOrd="0" destOrd="0" presId="urn:microsoft.com/office/officeart/2005/8/layout/list1"/>
    <dgm:cxn modelId="{5C23DF46-A2F4-4DF8-8B4B-CF7C7F4256C0}" srcId="{A93169E6-05DA-4443-80CE-7B46BE2D8B94}" destId="{F2949860-E28C-4AA3-9349-C64A87C627DE}" srcOrd="3" destOrd="0" parTransId="{CB0E37AA-C078-46FA-AD99-7299F0D84137}" sibTransId="{9BBCC1E7-1DAA-4721-B04B-5DED650AB105}"/>
    <dgm:cxn modelId="{3C64BD4A-C707-4E7B-9982-0C96EC0F52A1}" srcId="{7A2AB974-5005-4C64-A5A6-EDAEABE1376D}" destId="{509AD9B7-362E-40F4-AA54-A19C2668190A}" srcOrd="0" destOrd="0" parTransId="{773D082E-A3B0-46D6-B186-8B0FE6018276}" sibTransId="{7CF50B5A-96E3-4698-9F44-91FBF26E5D58}"/>
    <dgm:cxn modelId="{EBC08A72-6A6A-4647-8C5E-F33C0BCF6A1A}" type="presOf" srcId="{7021320C-DD9E-4F7A-AF89-F64C2C976315}" destId="{1AF797C9-0E86-43C0-B6B4-4F63305B30BC}" srcOrd="0" destOrd="0" presId="urn:microsoft.com/office/officeart/2005/8/layout/list1"/>
    <dgm:cxn modelId="{E4878354-FC17-44B3-A954-10C367E293F3}" type="presOf" srcId="{81BECB39-1048-4D43-9DEB-9E23BACD4B1F}" destId="{1941BA2F-494C-4743-B3A8-989C0D027FBA}" srcOrd="1" destOrd="0" presId="urn:microsoft.com/office/officeart/2005/8/layout/list1"/>
    <dgm:cxn modelId="{726CA17A-CF1A-4B42-9D0E-DE68C74BD992}" type="presOf" srcId="{7A2AB974-5005-4C64-A5A6-EDAEABE1376D}" destId="{CCE9B651-47FD-41EC-B2C3-58F402FD5112}" srcOrd="0" destOrd="0" presId="urn:microsoft.com/office/officeart/2005/8/layout/list1"/>
    <dgm:cxn modelId="{ABC31585-227B-4424-94E6-E91512831155}" srcId="{43E48DFE-3A0B-4523-A28E-6B0EA953A944}" destId="{2B399875-7C73-411E-A958-A6A14D1820B6}" srcOrd="0" destOrd="0" parTransId="{115426AE-0B14-43FA-A08B-B056DBE7F4EE}" sibTransId="{48CC22A6-08B3-46B6-8EBC-1B2B95CBBEC8}"/>
    <dgm:cxn modelId="{62B9B086-CF3B-4B7F-9E34-DB9567A43E6F}" type="presOf" srcId="{F2949860-E28C-4AA3-9349-C64A87C627DE}" destId="{ADC9F208-9C26-4FA3-9238-80559BE5B3B7}" srcOrd="1" destOrd="0" presId="urn:microsoft.com/office/officeart/2005/8/layout/list1"/>
    <dgm:cxn modelId="{2E70E394-9FCE-4E78-B1FD-E6DC93F9D4B3}" srcId="{A93169E6-05DA-4443-80CE-7B46BE2D8B94}" destId="{7A2AB974-5005-4C64-A5A6-EDAEABE1376D}" srcOrd="2" destOrd="0" parTransId="{32CF4827-F826-419C-B96A-7B6D4610274E}" sibTransId="{4383FEAE-B0EB-414F-835F-3E1EEE79AFD1}"/>
    <dgm:cxn modelId="{E043F8B7-AC05-4304-899A-64BDECE909A6}" srcId="{A93169E6-05DA-4443-80CE-7B46BE2D8B94}" destId="{43E48DFE-3A0B-4523-A28E-6B0EA953A944}" srcOrd="1" destOrd="0" parTransId="{192A9751-BF35-431E-BCD9-5E27B3FCC26A}" sibTransId="{CAFB80A8-5972-46B1-8CA8-747F12EFF3C8}"/>
    <dgm:cxn modelId="{4C8B5DD7-D5D2-4E67-B5E4-E84D2732F060}" type="presOf" srcId="{43E48DFE-3A0B-4523-A28E-6B0EA953A944}" destId="{5764B94C-8F83-47C4-A34B-F9F6B257F7D4}" srcOrd="1" destOrd="0" presId="urn:microsoft.com/office/officeart/2005/8/layout/list1"/>
    <dgm:cxn modelId="{22576BD9-9A14-4E1E-9124-FBED5073CC44}" type="presOf" srcId="{43E48DFE-3A0B-4523-A28E-6B0EA953A944}" destId="{08405175-6EDC-47AF-B591-FA03B87FA416}" srcOrd="0" destOrd="0" presId="urn:microsoft.com/office/officeart/2005/8/layout/list1"/>
    <dgm:cxn modelId="{9F02B4F3-CF2E-4F1B-81AF-746C9D897611}" type="presOf" srcId="{F2949860-E28C-4AA3-9349-C64A87C627DE}" destId="{284C971A-13ED-4EB9-8BF9-9929174A2CD8}" srcOrd="0" destOrd="0" presId="urn:microsoft.com/office/officeart/2005/8/layout/list1"/>
    <dgm:cxn modelId="{058775FF-A56F-437B-A309-A171AB2981A2}" type="presOf" srcId="{2B399875-7C73-411E-A958-A6A14D1820B6}" destId="{8D276D5F-C81B-423B-85A8-4896F2D6C851}" srcOrd="0" destOrd="0" presId="urn:microsoft.com/office/officeart/2005/8/layout/list1"/>
    <dgm:cxn modelId="{5C59DB49-5185-48BB-B103-7EF067D05BFE}" type="presParOf" srcId="{4125F460-4601-4345-B523-64E0A70A140E}" destId="{6338A6A0-3A47-4CA4-B570-880798CA2D55}" srcOrd="0" destOrd="0" presId="urn:microsoft.com/office/officeart/2005/8/layout/list1"/>
    <dgm:cxn modelId="{78174B79-2063-4393-A6C6-59B9854289B9}" type="presParOf" srcId="{6338A6A0-3A47-4CA4-B570-880798CA2D55}" destId="{1474EBB5-78C9-48BB-9B00-A90893756141}" srcOrd="0" destOrd="0" presId="urn:microsoft.com/office/officeart/2005/8/layout/list1"/>
    <dgm:cxn modelId="{A7F9EBE5-924C-4E4C-94A3-B5F5AFA798B1}" type="presParOf" srcId="{6338A6A0-3A47-4CA4-B570-880798CA2D55}" destId="{1941BA2F-494C-4743-B3A8-989C0D027FBA}" srcOrd="1" destOrd="0" presId="urn:microsoft.com/office/officeart/2005/8/layout/list1"/>
    <dgm:cxn modelId="{1BC0AD08-1974-4C10-954A-D1B6AA9806D3}" type="presParOf" srcId="{4125F460-4601-4345-B523-64E0A70A140E}" destId="{3222CD9E-0D11-461C-94D4-E778EADB9121}" srcOrd="1" destOrd="0" presId="urn:microsoft.com/office/officeart/2005/8/layout/list1"/>
    <dgm:cxn modelId="{904DCC16-309B-4EC9-8A51-39B8487CCC1C}" type="presParOf" srcId="{4125F460-4601-4345-B523-64E0A70A140E}" destId="{D02973A2-EA63-4B4A-9ECA-2CEF67C597F9}" srcOrd="2" destOrd="0" presId="urn:microsoft.com/office/officeart/2005/8/layout/list1"/>
    <dgm:cxn modelId="{F21C0400-24EE-4D98-BD90-C3AA68533854}" type="presParOf" srcId="{4125F460-4601-4345-B523-64E0A70A140E}" destId="{D1CFFA96-E1C5-4485-B54A-43144865E05A}" srcOrd="3" destOrd="0" presId="urn:microsoft.com/office/officeart/2005/8/layout/list1"/>
    <dgm:cxn modelId="{962DC716-169B-4D1D-B96B-953EA97D7174}" type="presParOf" srcId="{4125F460-4601-4345-B523-64E0A70A140E}" destId="{15FA5BF8-EFFD-4719-91B0-61964C021404}" srcOrd="4" destOrd="0" presId="urn:microsoft.com/office/officeart/2005/8/layout/list1"/>
    <dgm:cxn modelId="{1DD96DE8-3FFA-48A4-8AC1-97E1A0707052}" type="presParOf" srcId="{15FA5BF8-EFFD-4719-91B0-61964C021404}" destId="{08405175-6EDC-47AF-B591-FA03B87FA416}" srcOrd="0" destOrd="0" presId="urn:microsoft.com/office/officeart/2005/8/layout/list1"/>
    <dgm:cxn modelId="{4CCADCD5-7B1D-4654-B5AF-6BDBA82AABA9}" type="presParOf" srcId="{15FA5BF8-EFFD-4719-91B0-61964C021404}" destId="{5764B94C-8F83-47C4-A34B-F9F6B257F7D4}" srcOrd="1" destOrd="0" presId="urn:microsoft.com/office/officeart/2005/8/layout/list1"/>
    <dgm:cxn modelId="{6334A5CE-82BE-4B84-8103-95DF29F65E57}" type="presParOf" srcId="{4125F460-4601-4345-B523-64E0A70A140E}" destId="{CBE8A9EC-4D4F-45DB-A035-2831A7371481}" srcOrd="5" destOrd="0" presId="urn:microsoft.com/office/officeart/2005/8/layout/list1"/>
    <dgm:cxn modelId="{5520C899-D9B6-4E91-AE34-1728EF2D4B51}" type="presParOf" srcId="{4125F460-4601-4345-B523-64E0A70A140E}" destId="{8D276D5F-C81B-423B-85A8-4896F2D6C851}" srcOrd="6" destOrd="0" presId="urn:microsoft.com/office/officeart/2005/8/layout/list1"/>
    <dgm:cxn modelId="{B4391122-48A5-4CDB-9A0A-0AB8C009E1E8}" type="presParOf" srcId="{4125F460-4601-4345-B523-64E0A70A140E}" destId="{C8208C31-CEC7-49C1-8A3C-E8966BD70081}" srcOrd="7" destOrd="0" presId="urn:microsoft.com/office/officeart/2005/8/layout/list1"/>
    <dgm:cxn modelId="{03C5DC39-9ADD-44DF-8FB8-AADF8D6AE639}" type="presParOf" srcId="{4125F460-4601-4345-B523-64E0A70A140E}" destId="{56DF05C0-9C29-4760-8357-6D8D15786A85}" srcOrd="8" destOrd="0" presId="urn:microsoft.com/office/officeart/2005/8/layout/list1"/>
    <dgm:cxn modelId="{4F00C3AB-BBE5-4B6C-96EE-5861ECA34534}" type="presParOf" srcId="{56DF05C0-9C29-4760-8357-6D8D15786A85}" destId="{CCE9B651-47FD-41EC-B2C3-58F402FD5112}" srcOrd="0" destOrd="0" presId="urn:microsoft.com/office/officeart/2005/8/layout/list1"/>
    <dgm:cxn modelId="{A78395E0-00E0-4591-8F9A-CBE4BA236258}" type="presParOf" srcId="{56DF05C0-9C29-4760-8357-6D8D15786A85}" destId="{8F2FEC4C-CD06-4776-B3FB-2C475B057E15}" srcOrd="1" destOrd="0" presId="urn:microsoft.com/office/officeart/2005/8/layout/list1"/>
    <dgm:cxn modelId="{ADEB7690-F532-4225-BFD3-66CCD0268D07}" type="presParOf" srcId="{4125F460-4601-4345-B523-64E0A70A140E}" destId="{994762BF-4B0E-4FCC-9516-4372FE8C210B}" srcOrd="9" destOrd="0" presId="urn:microsoft.com/office/officeart/2005/8/layout/list1"/>
    <dgm:cxn modelId="{DB01EB2F-E32B-4072-B0F0-65F8E2EEF2F4}" type="presParOf" srcId="{4125F460-4601-4345-B523-64E0A70A140E}" destId="{FEB0D412-0ABB-4D1A-BD21-DD115A08F8A1}" srcOrd="10" destOrd="0" presId="urn:microsoft.com/office/officeart/2005/8/layout/list1"/>
    <dgm:cxn modelId="{8207679C-156C-4E12-891B-A39964653E16}" type="presParOf" srcId="{4125F460-4601-4345-B523-64E0A70A140E}" destId="{D6B367E9-56CF-4FE0-BB20-ED8DA396DFA4}" srcOrd="11" destOrd="0" presId="urn:microsoft.com/office/officeart/2005/8/layout/list1"/>
    <dgm:cxn modelId="{A30C48AF-B48C-4C67-91F2-55B2466F5DA5}" type="presParOf" srcId="{4125F460-4601-4345-B523-64E0A70A140E}" destId="{230D3C82-C92C-46A7-B83C-C7FBA566F5A0}" srcOrd="12" destOrd="0" presId="urn:microsoft.com/office/officeart/2005/8/layout/list1"/>
    <dgm:cxn modelId="{1F272500-1AD9-4280-854A-392E93CCD7B1}" type="presParOf" srcId="{230D3C82-C92C-46A7-B83C-C7FBA566F5A0}" destId="{284C971A-13ED-4EB9-8BF9-9929174A2CD8}" srcOrd="0" destOrd="0" presId="urn:microsoft.com/office/officeart/2005/8/layout/list1"/>
    <dgm:cxn modelId="{C9E001FD-D49A-48C6-A633-7983953A9F17}" type="presParOf" srcId="{230D3C82-C92C-46A7-B83C-C7FBA566F5A0}" destId="{ADC9F208-9C26-4FA3-9238-80559BE5B3B7}" srcOrd="1" destOrd="0" presId="urn:microsoft.com/office/officeart/2005/8/layout/list1"/>
    <dgm:cxn modelId="{158FB2E4-383B-4E69-8CED-CDB0924A3FA3}" type="presParOf" srcId="{4125F460-4601-4345-B523-64E0A70A140E}" destId="{36983FA0-CB2F-4CA1-9CE6-1461D58DE40B}" srcOrd="13" destOrd="0" presId="urn:microsoft.com/office/officeart/2005/8/layout/list1"/>
    <dgm:cxn modelId="{6D728515-7413-416C-A091-E0F1D4F3B06C}" type="presParOf" srcId="{4125F460-4601-4345-B523-64E0A70A140E}" destId="{1AF797C9-0E86-43C0-B6B4-4F63305B30BC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CB1542B-C174-4A02-960F-DCB6D99D4ABB}" type="doc">
      <dgm:prSet loTypeId="urn:microsoft.com/office/officeart/2005/8/layout/hierarchy1" loCatId="hierarchy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003A644D-7515-459E-BBF8-0AC92DD04147}">
      <dgm:prSet phldrT="[Текст]"/>
      <dgm:spPr/>
      <dgm:t>
        <a:bodyPr/>
        <a:lstStyle/>
        <a:p>
          <a:r>
            <a:rPr lang="ru-RU" b="1" i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Безработный</a:t>
          </a:r>
        </a:p>
      </dgm:t>
    </dgm:pt>
    <dgm:pt modelId="{25DFD5DE-DA88-44EA-82AD-56F221BBEC5B}" type="parTrans" cxnId="{6971DC6D-E7CD-483E-A721-E932766C28F0}">
      <dgm:prSet/>
      <dgm:spPr/>
      <dgm:t>
        <a:bodyPr/>
        <a:lstStyle/>
        <a:p>
          <a:endParaRPr lang="ru-RU"/>
        </a:p>
      </dgm:t>
    </dgm:pt>
    <dgm:pt modelId="{F8C28C8C-7C14-4646-8F0C-6D6DF52C44F6}" type="sibTrans" cxnId="{6971DC6D-E7CD-483E-A721-E932766C28F0}">
      <dgm:prSet/>
      <dgm:spPr/>
      <dgm:t>
        <a:bodyPr/>
        <a:lstStyle/>
        <a:p>
          <a:endParaRPr lang="ru-RU"/>
        </a:p>
      </dgm:t>
    </dgm:pt>
    <dgm:pt modelId="{06E193B9-A699-4A21-B4D8-45F6FC6203DC}">
      <dgm:prSet phldrT="[Текст]"/>
      <dgm:spPr/>
      <dgm:t>
        <a:bodyPr/>
        <a:lstStyle/>
        <a:p>
          <a:r>
            <a:rPr lang="ru-RU" dirty="0"/>
            <a:t>Отсутствие на протяжении некоторого времени постоянного заработка</a:t>
          </a:r>
        </a:p>
      </dgm:t>
    </dgm:pt>
    <dgm:pt modelId="{15FA5815-3D71-46C4-9413-B1100FC3F474}" type="parTrans" cxnId="{A5016A4C-0F1E-4C38-B7B2-729A152E10EB}">
      <dgm:prSet/>
      <dgm:spPr/>
      <dgm:t>
        <a:bodyPr/>
        <a:lstStyle/>
        <a:p>
          <a:endParaRPr lang="ru-RU"/>
        </a:p>
      </dgm:t>
    </dgm:pt>
    <dgm:pt modelId="{126493AF-F18D-4DDC-AC00-A204694ACD1B}" type="sibTrans" cxnId="{A5016A4C-0F1E-4C38-B7B2-729A152E10EB}">
      <dgm:prSet/>
      <dgm:spPr/>
      <dgm:t>
        <a:bodyPr/>
        <a:lstStyle/>
        <a:p>
          <a:endParaRPr lang="ru-RU"/>
        </a:p>
      </dgm:t>
    </dgm:pt>
    <dgm:pt modelId="{3ADF4E60-7DC0-4FE3-A3AE-8DB6ABD206CB}">
      <dgm:prSet phldrT="[Текст]"/>
      <dgm:spPr/>
      <dgm:t>
        <a:bodyPr/>
        <a:lstStyle/>
        <a:p>
          <a:r>
            <a:rPr lang="ru-RU" dirty="0"/>
            <a:t>Трудоспособный возраст </a:t>
          </a:r>
        </a:p>
      </dgm:t>
    </dgm:pt>
    <dgm:pt modelId="{12A35E8E-7016-474F-8EF0-7409F003FE04}" type="parTrans" cxnId="{30ACA985-F2A0-448B-9335-E233CFFFC05D}">
      <dgm:prSet/>
      <dgm:spPr/>
      <dgm:t>
        <a:bodyPr/>
        <a:lstStyle/>
        <a:p>
          <a:endParaRPr lang="ru-RU"/>
        </a:p>
      </dgm:t>
    </dgm:pt>
    <dgm:pt modelId="{5C754765-6A1C-41A3-902E-D8D0DE39E913}" type="sibTrans" cxnId="{30ACA985-F2A0-448B-9335-E233CFFFC05D}">
      <dgm:prSet/>
      <dgm:spPr/>
      <dgm:t>
        <a:bodyPr/>
        <a:lstStyle/>
        <a:p>
          <a:endParaRPr lang="ru-RU"/>
        </a:p>
      </dgm:t>
    </dgm:pt>
    <dgm:pt modelId="{A0449D0B-2AEE-4F32-BFE8-B30B4A6DC666}">
      <dgm:prSet/>
      <dgm:spPr/>
      <dgm:t>
        <a:bodyPr/>
        <a:lstStyle/>
        <a:p>
          <a:r>
            <a:rPr lang="ru-RU" dirty="0"/>
            <a:t>Доказанное стремление найти работу </a:t>
          </a:r>
        </a:p>
      </dgm:t>
    </dgm:pt>
    <dgm:pt modelId="{27EC2677-FEB6-403C-9FC1-866BA2B2D83E}" type="parTrans" cxnId="{A00FE583-860E-44C2-83BC-7BF9ED5AC454}">
      <dgm:prSet/>
      <dgm:spPr/>
      <dgm:t>
        <a:bodyPr/>
        <a:lstStyle/>
        <a:p>
          <a:endParaRPr lang="ru-RU"/>
        </a:p>
      </dgm:t>
    </dgm:pt>
    <dgm:pt modelId="{C9265694-D730-4AC2-B41D-3B113C657A23}" type="sibTrans" cxnId="{A00FE583-860E-44C2-83BC-7BF9ED5AC454}">
      <dgm:prSet/>
      <dgm:spPr/>
      <dgm:t>
        <a:bodyPr/>
        <a:lstStyle/>
        <a:p>
          <a:endParaRPr lang="ru-RU"/>
        </a:p>
      </dgm:t>
    </dgm:pt>
    <dgm:pt modelId="{6355FA6A-B53C-46FB-BEEC-F8B4269A18A7}" type="pres">
      <dgm:prSet presAssocID="{1CB1542B-C174-4A02-960F-DCB6D99D4ABB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FA8C1CDD-EF8C-4A46-BD6C-9ACFE64099A6}" type="pres">
      <dgm:prSet presAssocID="{003A644D-7515-459E-BBF8-0AC92DD04147}" presName="hierRoot1" presStyleCnt="0"/>
      <dgm:spPr/>
    </dgm:pt>
    <dgm:pt modelId="{17B0FEFB-D848-4CBE-81FD-F122C47B3165}" type="pres">
      <dgm:prSet presAssocID="{003A644D-7515-459E-BBF8-0AC92DD04147}" presName="composite" presStyleCnt="0"/>
      <dgm:spPr/>
    </dgm:pt>
    <dgm:pt modelId="{3BDA398C-F05B-4C52-9F07-C430D39EFB05}" type="pres">
      <dgm:prSet presAssocID="{003A644D-7515-459E-BBF8-0AC92DD04147}" presName="background" presStyleLbl="node0" presStyleIdx="0" presStyleCnt="1"/>
      <dgm:spPr/>
    </dgm:pt>
    <dgm:pt modelId="{47FA6490-C544-4D38-B89B-69210D20F44E}" type="pres">
      <dgm:prSet presAssocID="{003A644D-7515-459E-BBF8-0AC92DD04147}" presName="text" presStyleLbl="fgAcc0" presStyleIdx="0" presStyleCnt="1">
        <dgm:presLayoutVars>
          <dgm:chPref val="3"/>
        </dgm:presLayoutVars>
      </dgm:prSet>
      <dgm:spPr/>
    </dgm:pt>
    <dgm:pt modelId="{DDCE2201-924D-4196-8DFF-20EED6412E65}" type="pres">
      <dgm:prSet presAssocID="{003A644D-7515-459E-BBF8-0AC92DD04147}" presName="hierChild2" presStyleCnt="0"/>
      <dgm:spPr/>
    </dgm:pt>
    <dgm:pt modelId="{D2BAC9A2-34BC-4D29-8EDC-12CD7F8ABF16}" type="pres">
      <dgm:prSet presAssocID="{15FA5815-3D71-46C4-9413-B1100FC3F474}" presName="Name10" presStyleLbl="parChTrans1D2" presStyleIdx="0" presStyleCnt="3"/>
      <dgm:spPr/>
    </dgm:pt>
    <dgm:pt modelId="{444D3B60-8F16-4807-8B9C-C8FB5D018D48}" type="pres">
      <dgm:prSet presAssocID="{06E193B9-A699-4A21-B4D8-45F6FC6203DC}" presName="hierRoot2" presStyleCnt="0"/>
      <dgm:spPr/>
    </dgm:pt>
    <dgm:pt modelId="{8C1FF3CE-F653-4F2E-A88A-C95ACC446BFE}" type="pres">
      <dgm:prSet presAssocID="{06E193B9-A699-4A21-B4D8-45F6FC6203DC}" presName="composite2" presStyleCnt="0"/>
      <dgm:spPr/>
    </dgm:pt>
    <dgm:pt modelId="{A46F4744-91DC-43E1-9C0F-25B4901FB814}" type="pres">
      <dgm:prSet presAssocID="{06E193B9-A699-4A21-B4D8-45F6FC6203DC}" presName="background2" presStyleLbl="node2" presStyleIdx="0" presStyleCnt="3"/>
      <dgm:spPr/>
    </dgm:pt>
    <dgm:pt modelId="{D8309FD2-45AA-42B1-ABAE-BAA73AF81CD5}" type="pres">
      <dgm:prSet presAssocID="{06E193B9-A699-4A21-B4D8-45F6FC6203DC}" presName="text2" presStyleLbl="fgAcc2" presStyleIdx="0" presStyleCnt="3" custLinFactNeighborX="-89331" custLinFactNeighborY="-80388">
        <dgm:presLayoutVars>
          <dgm:chPref val="3"/>
        </dgm:presLayoutVars>
      </dgm:prSet>
      <dgm:spPr/>
    </dgm:pt>
    <dgm:pt modelId="{8A2B0F28-80DA-4A55-9BC7-8D54F3FC635B}" type="pres">
      <dgm:prSet presAssocID="{06E193B9-A699-4A21-B4D8-45F6FC6203DC}" presName="hierChild3" presStyleCnt="0"/>
      <dgm:spPr/>
    </dgm:pt>
    <dgm:pt modelId="{821CF714-FA39-4169-A7FB-ED7E6236315A}" type="pres">
      <dgm:prSet presAssocID="{12A35E8E-7016-474F-8EF0-7409F003FE04}" presName="Name10" presStyleLbl="parChTrans1D2" presStyleIdx="1" presStyleCnt="3"/>
      <dgm:spPr/>
    </dgm:pt>
    <dgm:pt modelId="{D90108D4-5B53-4BFA-AAD1-E0A847DBF0A3}" type="pres">
      <dgm:prSet presAssocID="{3ADF4E60-7DC0-4FE3-A3AE-8DB6ABD206CB}" presName="hierRoot2" presStyleCnt="0"/>
      <dgm:spPr/>
    </dgm:pt>
    <dgm:pt modelId="{14FA1CD9-A0F2-4A86-B20F-8397D14FD621}" type="pres">
      <dgm:prSet presAssocID="{3ADF4E60-7DC0-4FE3-A3AE-8DB6ABD206CB}" presName="composite2" presStyleCnt="0"/>
      <dgm:spPr/>
    </dgm:pt>
    <dgm:pt modelId="{2CA862ED-053B-4AFB-8751-874AFFEFD893}" type="pres">
      <dgm:prSet presAssocID="{3ADF4E60-7DC0-4FE3-A3AE-8DB6ABD206CB}" presName="background2" presStyleLbl="node2" presStyleIdx="1" presStyleCnt="3"/>
      <dgm:spPr/>
    </dgm:pt>
    <dgm:pt modelId="{1D0C7A28-1175-4048-A165-F94303F4538A}" type="pres">
      <dgm:prSet presAssocID="{3ADF4E60-7DC0-4FE3-A3AE-8DB6ABD206CB}" presName="text2" presStyleLbl="fgAcc2" presStyleIdx="1" presStyleCnt="3" custLinFactX="100000" custLinFactNeighborX="113193" custLinFactNeighborY="-94574">
        <dgm:presLayoutVars>
          <dgm:chPref val="3"/>
        </dgm:presLayoutVars>
      </dgm:prSet>
      <dgm:spPr/>
    </dgm:pt>
    <dgm:pt modelId="{FAC4579F-713C-4F58-892C-B019928D9457}" type="pres">
      <dgm:prSet presAssocID="{3ADF4E60-7DC0-4FE3-A3AE-8DB6ABD206CB}" presName="hierChild3" presStyleCnt="0"/>
      <dgm:spPr/>
    </dgm:pt>
    <dgm:pt modelId="{C033E9B0-D3F8-4BDC-AB0D-7EBFDA57A1C2}" type="pres">
      <dgm:prSet presAssocID="{27EC2677-FEB6-403C-9FC1-866BA2B2D83E}" presName="Name10" presStyleLbl="parChTrans1D2" presStyleIdx="2" presStyleCnt="3"/>
      <dgm:spPr/>
    </dgm:pt>
    <dgm:pt modelId="{7143EA5C-9016-476B-BF69-EEA2BA47F9A2}" type="pres">
      <dgm:prSet presAssocID="{A0449D0B-2AEE-4F32-BFE8-B30B4A6DC666}" presName="hierRoot2" presStyleCnt="0"/>
      <dgm:spPr/>
    </dgm:pt>
    <dgm:pt modelId="{3415104B-B1A7-4CE9-A776-8A50AE568D3D}" type="pres">
      <dgm:prSet presAssocID="{A0449D0B-2AEE-4F32-BFE8-B30B4A6DC666}" presName="composite2" presStyleCnt="0"/>
      <dgm:spPr/>
    </dgm:pt>
    <dgm:pt modelId="{E0E36C86-23FE-45F1-A377-8B11E7DEA278}" type="pres">
      <dgm:prSet presAssocID="{A0449D0B-2AEE-4F32-BFE8-B30B4A6DC666}" presName="background2" presStyleLbl="node2" presStyleIdx="2" presStyleCnt="3"/>
      <dgm:spPr/>
    </dgm:pt>
    <dgm:pt modelId="{6680B0D6-32F3-4036-834E-A8087D49A380}" type="pres">
      <dgm:prSet presAssocID="{A0449D0B-2AEE-4F32-BFE8-B30B4A6DC666}" presName="text2" presStyleLbl="fgAcc2" presStyleIdx="2" presStyleCnt="3" custLinFactX="-24024" custLinFactNeighborX="-100000" custLinFactNeighborY="-3547">
        <dgm:presLayoutVars>
          <dgm:chPref val="3"/>
        </dgm:presLayoutVars>
      </dgm:prSet>
      <dgm:spPr/>
    </dgm:pt>
    <dgm:pt modelId="{171339D5-93C9-4BE6-BA64-6BEDACE4070A}" type="pres">
      <dgm:prSet presAssocID="{A0449D0B-2AEE-4F32-BFE8-B30B4A6DC666}" presName="hierChild3" presStyleCnt="0"/>
      <dgm:spPr/>
    </dgm:pt>
  </dgm:ptLst>
  <dgm:cxnLst>
    <dgm:cxn modelId="{1E904239-06EC-4F46-973A-3E2BDBAD0EF5}" type="presOf" srcId="{06E193B9-A699-4A21-B4D8-45F6FC6203DC}" destId="{D8309FD2-45AA-42B1-ABAE-BAA73AF81CD5}" srcOrd="0" destOrd="0" presId="urn:microsoft.com/office/officeart/2005/8/layout/hierarchy1"/>
    <dgm:cxn modelId="{F8CFD540-592E-4412-81E3-ACBD4BCFB67F}" type="presOf" srcId="{15FA5815-3D71-46C4-9413-B1100FC3F474}" destId="{D2BAC9A2-34BC-4D29-8EDC-12CD7F8ABF16}" srcOrd="0" destOrd="0" presId="urn:microsoft.com/office/officeart/2005/8/layout/hierarchy1"/>
    <dgm:cxn modelId="{6E6F315E-E4FB-40D4-BDCA-4635AE02E418}" type="presOf" srcId="{27EC2677-FEB6-403C-9FC1-866BA2B2D83E}" destId="{C033E9B0-D3F8-4BDC-AB0D-7EBFDA57A1C2}" srcOrd="0" destOrd="0" presId="urn:microsoft.com/office/officeart/2005/8/layout/hierarchy1"/>
    <dgm:cxn modelId="{01E35E45-12FF-40E2-A3E8-2CA190F7CDAE}" type="presOf" srcId="{12A35E8E-7016-474F-8EF0-7409F003FE04}" destId="{821CF714-FA39-4169-A7FB-ED7E6236315A}" srcOrd="0" destOrd="0" presId="urn:microsoft.com/office/officeart/2005/8/layout/hierarchy1"/>
    <dgm:cxn modelId="{4ACE2C4B-7DDD-46F7-8169-863096B842A1}" type="presOf" srcId="{003A644D-7515-459E-BBF8-0AC92DD04147}" destId="{47FA6490-C544-4D38-B89B-69210D20F44E}" srcOrd="0" destOrd="0" presId="urn:microsoft.com/office/officeart/2005/8/layout/hierarchy1"/>
    <dgm:cxn modelId="{A5016A4C-0F1E-4C38-B7B2-729A152E10EB}" srcId="{003A644D-7515-459E-BBF8-0AC92DD04147}" destId="{06E193B9-A699-4A21-B4D8-45F6FC6203DC}" srcOrd="0" destOrd="0" parTransId="{15FA5815-3D71-46C4-9413-B1100FC3F474}" sibTransId="{126493AF-F18D-4DDC-AC00-A204694ACD1B}"/>
    <dgm:cxn modelId="{6971DC6D-E7CD-483E-A721-E932766C28F0}" srcId="{1CB1542B-C174-4A02-960F-DCB6D99D4ABB}" destId="{003A644D-7515-459E-BBF8-0AC92DD04147}" srcOrd="0" destOrd="0" parTransId="{25DFD5DE-DA88-44EA-82AD-56F221BBEC5B}" sibTransId="{F8C28C8C-7C14-4646-8F0C-6D6DF52C44F6}"/>
    <dgm:cxn modelId="{E0A4C64F-ACF3-4656-B1FD-40049969D949}" type="presOf" srcId="{A0449D0B-2AEE-4F32-BFE8-B30B4A6DC666}" destId="{6680B0D6-32F3-4036-834E-A8087D49A380}" srcOrd="0" destOrd="0" presId="urn:microsoft.com/office/officeart/2005/8/layout/hierarchy1"/>
    <dgm:cxn modelId="{1220B259-0CFF-4964-B81F-568E78708C50}" type="presOf" srcId="{3ADF4E60-7DC0-4FE3-A3AE-8DB6ABD206CB}" destId="{1D0C7A28-1175-4048-A165-F94303F4538A}" srcOrd="0" destOrd="0" presId="urn:microsoft.com/office/officeart/2005/8/layout/hierarchy1"/>
    <dgm:cxn modelId="{A00FE583-860E-44C2-83BC-7BF9ED5AC454}" srcId="{003A644D-7515-459E-BBF8-0AC92DD04147}" destId="{A0449D0B-2AEE-4F32-BFE8-B30B4A6DC666}" srcOrd="2" destOrd="0" parTransId="{27EC2677-FEB6-403C-9FC1-866BA2B2D83E}" sibTransId="{C9265694-D730-4AC2-B41D-3B113C657A23}"/>
    <dgm:cxn modelId="{30ACA985-F2A0-448B-9335-E233CFFFC05D}" srcId="{003A644D-7515-459E-BBF8-0AC92DD04147}" destId="{3ADF4E60-7DC0-4FE3-A3AE-8DB6ABD206CB}" srcOrd="1" destOrd="0" parTransId="{12A35E8E-7016-474F-8EF0-7409F003FE04}" sibTransId="{5C754765-6A1C-41A3-902E-D8D0DE39E913}"/>
    <dgm:cxn modelId="{F3ED0BE7-F4C8-4900-A44E-AF8B8D66BC58}" type="presOf" srcId="{1CB1542B-C174-4A02-960F-DCB6D99D4ABB}" destId="{6355FA6A-B53C-46FB-BEEC-F8B4269A18A7}" srcOrd="0" destOrd="0" presId="urn:microsoft.com/office/officeart/2005/8/layout/hierarchy1"/>
    <dgm:cxn modelId="{C3DF06F9-77B0-4F29-9E79-2E09E4B22F52}" type="presParOf" srcId="{6355FA6A-B53C-46FB-BEEC-F8B4269A18A7}" destId="{FA8C1CDD-EF8C-4A46-BD6C-9ACFE64099A6}" srcOrd="0" destOrd="0" presId="urn:microsoft.com/office/officeart/2005/8/layout/hierarchy1"/>
    <dgm:cxn modelId="{789AA3C5-DFCF-4165-9B06-D541B8330110}" type="presParOf" srcId="{FA8C1CDD-EF8C-4A46-BD6C-9ACFE64099A6}" destId="{17B0FEFB-D848-4CBE-81FD-F122C47B3165}" srcOrd="0" destOrd="0" presId="urn:microsoft.com/office/officeart/2005/8/layout/hierarchy1"/>
    <dgm:cxn modelId="{F564AA8F-2692-463E-8FE8-AE1A3A12EAF3}" type="presParOf" srcId="{17B0FEFB-D848-4CBE-81FD-F122C47B3165}" destId="{3BDA398C-F05B-4C52-9F07-C430D39EFB05}" srcOrd="0" destOrd="0" presId="urn:microsoft.com/office/officeart/2005/8/layout/hierarchy1"/>
    <dgm:cxn modelId="{E0930434-5BE1-495C-BB86-CC171D74954F}" type="presParOf" srcId="{17B0FEFB-D848-4CBE-81FD-F122C47B3165}" destId="{47FA6490-C544-4D38-B89B-69210D20F44E}" srcOrd="1" destOrd="0" presId="urn:microsoft.com/office/officeart/2005/8/layout/hierarchy1"/>
    <dgm:cxn modelId="{C7AC002D-2456-4502-AE29-5E6EF9333567}" type="presParOf" srcId="{FA8C1CDD-EF8C-4A46-BD6C-9ACFE64099A6}" destId="{DDCE2201-924D-4196-8DFF-20EED6412E65}" srcOrd="1" destOrd="0" presId="urn:microsoft.com/office/officeart/2005/8/layout/hierarchy1"/>
    <dgm:cxn modelId="{25937D51-7FE5-4F69-9888-D8990EA4CD18}" type="presParOf" srcId="{DDCE2201-924D-4196-8DFF-20EED6412E65}" destId="{D2BAC9A2-34BC-4D29-8EDC-12CD7F8ABF16}" srcOrd="0" destOrd="0" presId="urn:microsoft.com/office/officeart/2005/8/layout/hierarchy1"/>
    <dgm:cxn modelId="{A0CF188B-D1AB-4B79-A93E-09C373558E60}" type="presParOf" srcId="{DDCE2201-924D-4196-8DFF-20EED6412E65}" destId="{444D3B60-8F16-4807-8B9C-C8FB5D018D48}" srcOrd="1" destOrd="0" presId="urn:microsoft.com/office/officeart/2005/8/layout/hierarchy1"/>
    <dgm:cxn modelId="{D976F43C-C0F8-4C5C-8FBF-46C2F73052D2}" type="presParOf" srcId="{444D3B60-8F16-4807-8B9C-C8FB5D018D48}" destId="{8C1FF3CE-F653-4F2E-A88A-C95ACC446BFE}" srcOrd="0" destOrd="0" presId="urn:microsoft.com/office/officeart/2005/8/layout/hierarchy1"/>
    <dgm:cxn modelId="{104AC5E1-8AC8-43AE-A352-592D5FE9A03B}" type="presParOf" srcId="{8C1FF3CE-F653-4F2E-A88A-C95ACC446BFE}" destId="{A46F4744-91DC-43E1-9C0F-25B4901FB814}" srcOrd="0" destOrd="0" presId="urn:microsoft.com/office/officeart/2005/8/layout/hierarchy1"/>
    <dgm:cxn modelId="{D26B37EE-E1C7-4F2A-876C-6483B52DD9E0}" type="presParOf" srcId="{8C1FF3CE-F653-4F2E-A88A-C95ACC446BFE}" destId="{D8309FD2-45AA-42B1-ABAE-BAA73AF81CD5}" srcOrd="1" destOrd="0" presId="urn:microsoft.com/office/officeart/2005/8/layout/hierarchy1"/>
    <dgm:cxn modelId="{A911216E-33DC-4653-A1E3-ACE4FB335388}" type="presParOf" srcId="{444D3B60-8F16-4807-8B9C-C8FB5D018D48}" destId="{8A2B0F28-80DA-4A55-9BC7-8D54F3FC635B}" srcOrd="1" destOrd="0" presId="urn:microsoft.com/office/officeart/2005/8/layout/hierarchy1"/>
    <dgm:cxn modelId="{AB8AC1E4-5E18-4639-9BA5-032C346ADD39}" type="presParOf" srcId="{DDCE2201-924D-4196-8DFF-20EED6412E65}" destId="{821CF714-FA39-4169-A7FB-ED7E6236315A}" srcOrd="2" destOrd="0" presId="urn:microsoft.com/office/officeart/2005/8/layout/hierarchy1"/>
    <dgm:cxn modelId="{3057A962-EBAD-400B-8314-7D5B1FFFE214}" type="presParOf" srcId="{DDCE2201-924D-4196-8DFF-20EED6412E65}" destId="{D90108D4-5B53-4BFA-AAD1-E0A847DBF0A3}" srcOrd="3" destOrd="0" presId="urn:microsoft.com/office/officeart/2005/8/layout/hierarchy1"/>
    <dgm:cxn modelId="{164A82DC-BBB4-4576-AF0A-906CD4C8DAFE}" type="presParOf" srcId="{D90108D4-5B53-4BFA-AAD1-E0A847DBF0A3}" destId="{14FA1CD9-A0F2-4A86-B20F-8397D14FD621}" srcOrd="0" destOrd="0" presId="urn:microsoft.com/office/officeart/2005/8/layout/hierarchy1"/>
    <dgm:cxn modelId="{2D159F8B-AEEB-4977-AAFE-C8610523BE12}" type="presParOf" srcId="{14FA1CD9-A0F2-4A86-B20F-8397D14FD621}" destId="{2CA862ED-053B-4AFB-8751-874AFFEFD893}" srcOrd="0" destOrd="0" presId="urn:microsoft.com/office/officeart/2005/8/layout/hierarchy1"/>
    <dgm:cxn modelId="{A3D022ED-6966-44EB-9895-4FE1899F33CC}" type="presParOf" srcId="{14FA1CD9-A0F2-4A86-B20F-8397D14FD621}" destId="{1D0C7A28-1175-4048-A165-F94303F4538A}" srcOrd="1" destOrd="0" presId="urn:microsoft.com/office/officeart/2005/8/layout/hierarchy1"/>
    <dgm:cxn modelId="{04857C46-5F96-4FBF-A9E8-5D0C3C32DE49}" type="presParOf" srcId="{D90108D4-5B53-4BFA-AAD1-E0A847DBF0A3}" destId="{FAC4579F-713C-4F58-892C-B019928D9457}" srcOrd="1" destOrd="0" presId="urn:microsoft.com/office/officeart/2005/8/layout/hierarchy1"/>
    <dgm:cxn modelId="{41E31B89-C5D6-4875-965A-49D41067F521}" type="presParOf" srcId="{DDCE2201-924D-4196-8DFF-20EED6412E65}" destId="{C033E9B0-D3F8-4BDC-AB0D-7EBFDA57A1C2}" srcOrd="4" destOrd="0" presId="urn:microsoft.com/office/officeart/2005/8/layout/hierarchy1"/>
    <dgm:cxn modelId="{784CDDFE-A3B3-4ADF-B970-5804527EE379}" type="presParOf" srcId="{DDCE2201-924D-4196-8DFF-20EED6412E65}" destId="{7143EA5C-9016-476B-BF69-EEA2BA47F9A2}" srcOrd="5" destOrd="0" presId="urn:microsoft.com/office/officeart/2005/8/layout/hierarchy1"/>
    <dgm:cxn modelId="{E3007D03-9549-48E0-9BBA-2EDAE3A20C1C}" type="presParOf" srcId="{7143EA5C-9016-476B-BF69-EEA2BA47F9A2}" destId="{3415104B-B1A7-4CE9-A776-8A50AE568D3D}" srcOrd="0" destOrd="0" presId="urn:microsoft.com/office/officeart/2005/8/layout/hierarchy1"/>
    <dgm:cxn modelId="{0B2D4E16-6F36-4B21-9E21-2290F3420B7A}" type="presParOf" srcId="{3415104B-B1A7-4CE9-A776-8A50AE568D3D}" destId="{E0E36C86-23FE-45F1-A377-8B11E7DEA278}" srcOrd="0" destOrd="0" presId="urn:microsoft.com/office/officeart/2005/8/layout/hierarchy1"/>
    <dgm:cxn modelId="{4C038A54-135A-4C7E-A684-EBDC8CC62C9A}" type="presParOf" srcId="{3415104B-B1A7-4CE9-A776-8A50AE568D3D}" destId="{6680B0D6-32F3-4036-834E-A8087D49A380}" srcOrd="1" destOrd="0" presId="urn:microsoft.com/office/officeart/2005/8/layout/hierarchy1"/>
    <dgm:cxn modelId="{10762BFF-F924-47C0-98AA-936BD01E405D}" type="presParOf" srcId="{7143EA5C-9016-476B-BF69-EEA2BA47F9A2}" destId="{171339D5-93C9-4BE6-BA64-6BEDACE4070A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93169E6-05DA-4443-80CE-7B46BE2D8B94}" type="doc">
      <dgm:prSet loTypeId="urn:microsoft.com/office/officeart/2005/8/layout/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81BECB39-1048-4D43-9DEB-9E23BACD4B1F}">
      <dgm:prSet phldrT="[Текст]" custT="1"/>
      <dgm:spPr/>
      <dgm:t>
        <a:bodyPr/>
        <a:lstStyle/>
        <a:p>
          <a:r>
            <a:rPr lang="ru-RU" sz="1600" b="1" dirty="0">
              <a:solidFill>
                <a:schemeClr val="bg1"/>
              </a:solidFill>
            </a:rPr>
            <a:t>Фрикционная </a:t>
          </a:r>
        </a:p>
      </dgm:t>
    </dgm:pt>
    <dgm:pt modelId="{28817438-5E81-4051-AEA7-28EF92A3DD6F}" type="parTrans" cxnId="{40333B16-29BB-467D-8670-D33241BF6042}">
      <dgm:prSet/>
      <dgm:spPr/>
      <dgm:t>
        <a:bodyPr/>
        <a:lstStyle/>
        <a:p>
          <a:endParaRPr lang="ru-RU"/>
        </a:p>
      </dgm:t>
    </dgm:pt>
    <dgm:pt modelId="{51EBBBA0-188C-45AC-879D-8B21D432267E}" type="sibTrans" cxnId="{40333B16-29BB-467D-8670-D33241BF6042}">
      <dgm:prSet/>
      <dgm:spPr/>
      <dgm:t>
        <a:bodyPr/>
        <a:lstStyle/>
        <a:p>
          <a:endParaRPr lang="ru-RU"/>
        </a:p>
      </dgm:t>
    </dgm:pt>
    <dgm:pt modelId="{43E48DFE-3A0B-4523-A28E-6B0EA953A944}">
      <dgm:prSet phldrT="[Текст]" custT="1"/>
      <dgm:spPr/>
      <dgm:t>
        <a:bodyPr/>
        <a:lstStyle/>
        <a:p>
          <a:r>
            <a:rPr lang="ru-RU" sz="1600" b="1" dirty="0">
              <a:solidFill>
                <a:schemeClr val="bg1"/>
              </a:solidFill>
            </a:rPr>
            <a:t>Структурная </a:t>
          </a:r>
          <a:endParaRPr lang="ru-RU" sz="1600" b="1" u="sng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92A9751-BF35-431E-BCD9-5E27B3FCC26A}" type="parTrans" cxnId="{E043F8B7-AC05-4304-899A-64BDECE909A6}">
      <dgm:prSet/>
      <dgm:spPr/>
      <dgm:t>
        <a:bodyPr/>
        <a:lstStyle/>
        <a:p>
          <a:endParaRPr lang="ru-RU"/>
        </a:p>
      </dgm:t>
    </dgm:pt>
    <dgm:pt modelId="{CAFB80A8-5972-46B1-8CA8-747F12EFF3C8}" type="sibTrans" cxnId="{E043F8B7-AC05-4304-899A-64BDECE909A6}">
      <dgm:prSet/>
      <dgm:spPr/>
      <dgm:t>
        <a:bodyPr/>
        <a:lstStyle/>
        <a:p>
          <a:endParaRPr lang="ru-RU"/>
        </a:p>
      </dgm:t>
    </dgm:pt>
    <dgm:pt modelId="{7A2AB974-5005-4C64-A5A6-EDAEABE1376D}">
      <dgm:prSet phldrT="[Текст]" custT="1"/>
      <dgm:spPr/>
      <dgm:t>
        <a:bodyPr/>
        <a:lstStyle/>
        <a:p>
          <a:r>
            <a:rPr lang="ru-RU" sz="1600" b="1" dirty="0">
              <a:solidFill>
                <a:schemeClr val="bg1"/>
              </a:solidFill>
            </a:rPr>
            <a:t>Циклическая  </a:t>
          </a:r>
        </a:p>
      </dgm:t>
    </dgm:pt>
    <dgm:pt modelId="{32CF4827-F826-419C-B96A-7B6D4610274E}" type="parTrans" cxnId="{2E70E394-9FCE-4E78-B1FD-E6DC93F9D4B3}">
      <dgm:prSet/>
      <dgm:spPr/>
      <dgm:t>
        <a:bodyPr/>
        <a:lstStyle/>
        <a:p>
          <a:endParaRPr lang="ru-RU"/>
        </a:p>
      </dgm:t>
    </dgm:pt>
    <dgm:pt modelId="{4383FEAE-B0EB-414F-835F-3E1EEE79AFD1}" type="sibTrans" cxnId="{2E70E394-9FCE-4E78-B1FD-E6DC93F9D4B3}">
      <dgm:prSet/>
      <dgm:spPr/>
      <dgm:t>
        <a:bodyPr/>
        <a:lstStyle/>
        <a:p>
          <a:endParaRPr lang="ru-RU"/>
        </a:p>
      </dgm:t>
    </dgm:pt>
    <dgm:pt modelId="{BD6C9F1D-E880-4B65-B2ED-5329BE2B973F}">
      <dgm:prSet custT="1"/>
      <dgm:spPr/>
      <dgm:t>
        <a:bodyPr/>
        <a:lstStyle/>
        <a:p>
          <a:r>
            <a:rPr lang="ru-RU" sz="1400" b="0" i="0" dirty="0"/>
            <a:t>Связана с поиском и ожиданием работы. Имеет в основном добровольный и кратковременный характер. Работу могут искать молодые специалисты, уволившиеся по собственному желанию. Основная причина возникновения — несовершенство информации, т. е. отсутствие сведений о наличии свободных рабочих мест.</a:t>
          </a:r>
          <a:endParaRPr lang="ru-RU" sz="1400" dirty="0"/>
        </a:p>
      </dgm:t>
    </dgm:pt>
    <dgm:pt modelId="{0FFBB9BB-9144-473B-9990-3EF7CA280AB8}" type="parTrans" cxnId="{63A29B34-A2E2-40C4-B78C-FA1CDE84AC88}">
      <dgm:prSet/>
      <dgm:spPr/>
      <dgm:t>
        <a:bodyPr/>
        <a:lstStyle/>
        <a:p>
          <a:endParaRPr lang="ru-RU"/>
        </a:p>
      </dgm:t>
    </dgm:pt>
    <dgm:pt modelId="{C9F89FF2-D80D-42F2-B988-C52D8BECD6D6}" type="sibTrans" cxnId="{63A29B34-A2E2-40C4-B78C-FA1CDE84AC88}">
      <dgm:prSet/>
      <dgm:spPr/>
      <dgm:t>
        <a:bodyPr/>
        <a:lstStyle/>
        <a:p>
          <a:endParaRPr lang="ru-RU"/>
        </a:p>
      </dgm:t>
    </dgm:pt>
    <dgm:pt modelId="{2B399875-7C73-411E-A958-A6A14D1820B6}">
      <dgm:prSet custT="1"/>
      <dgm:spPr/>
      <dgm:t>
        <a:bodyPr/>
        <a:lstStyle/>
        <a:p>
          <a:r>
            <a:rPr lang="ru-RU" sz="1400" b="0" i="0" dirty="0"/>
            <a:t>Связана с внедрением новых технологий, автоматизацией производства, изменением рынка товаров и услуг. Имеет в основном вынужденный и довольно долговременный </a:t>
          </a:r>
          <a:r>
            <a:rPr lang="ru-RU" sz="1400" b="0" i="0" dirty="0" err="1"/>
            <a:t>характер.Основная</a:t>
          </a:r>
          <a:r>
            <a:rPr lang="ru-RU" sz="1400" b="0" i="0" dirty="0"/>
            <a:t> причина возникновения — пересмотр предприятиями структуры ресурсов труда, т. е. либо увольнение некоторого количества людей, работающих на данном предприятии, либо переподготовка персонала.</a:t>
          </a:r>
          <a:r>
            <a:rPr lang="ru-RU" sz="1400" dirty="0"/>
            <a:t>. </a:t>
          </a:r>
        </a:p>
      </dgm:t>
    </dgm:pt>
    <dgm:pt modelId="{115426AE-0B14-43FA-A08B-B056DBE7F4EE}" type="parTrans" cxnId="{ABC31585-227B-4424-94E6-E91512831155}">
      <dgm:prSet/>
      <dgm:spPr/>
      <dgm:t>
        <a:bodyPr/>
        <a:lstStyle/>
        <a:p>
          <a:endParaRPr lang="ru-RU"/>
        </a:p>
      </dgm:t>
    </dgm:pt>
    <dgm:pt modelId="{48CC22A6-08B3-46B6-8EBC-1B2B95CBBEC8}" type="sibTrans" cxnId="{ABC31585-227B-4424-94E6-E91512831155}">
      <dgm:prSet/>
      <dgm:spPr/>
      <dgm:t>
        <a:bodyPr/>
        <a:lstStyle/>
        <a:p>
          <a:endParaRPr lang="ru-RU"/>
        </a:p>
      </dgm:t>
    </dgm:pt>
    <dgm:pt modelId="{509AD9B7-362E-40F4-AA54-A19C2668190A}">
      <dgm:prSet custT="1"/>
      <dgm:spPr/>
      <dgm:t>
        <a:bodyPr/>
        <a:lstStyle/>
        <a:p>
          <a:r>
            <a:rPr lang="ru-RU" sz="1400" b="0" i="0" dirty="0"/>
            <a:t>Связана с наступлением фазы общего экономического спада в экономическом цикле. Имеет вынужденный характер. В фазах оживления и подъёма появляются новые рабочие места и безработица уменьшается.</a:t>
          </a:r>
          <a:endParaRPr lang="ru-RU" sz="1400" dirty="0"/>
        </a:p>
      </dgm:t>
    </dgm:pt>
    <dgm:pt modelId="{773D082E-A3B0-46D6-B186-8B0FE6018276}" type="parTrans" cxnId="{3C64BD4A-C707-4E7B-9982-0C96EC0F52A1}">
      <dgm:prSet/>
      <dgm:spPr/>
      <dgm:t>
        <a:bodyPr/>
        <a:lstStyle/>
        <a:p>
          <a:endParaRPr lang="ru-RU"/>
        </a:p>
      </dgm:t>
    </dgm:pt>
    <dgm:pt modelId="{7CF50B5A-96E3-4698-9F44-91FBF26E5D58}" type="sibTrans" cxnId="{3C64BD4A-C707-4E7B-9982-0C96EC0F52A1}">
      <dgm:prSet/>
      <dgm:spPr/>
      <dgm:t>
        <a:bodyPr/>
        <a:lstStyle/>
        <a:p>
          <a:endParaRPr lang="ru-RU"/>
        </a:p>
      </dgm:t>
    </dgm:pt>
    <dgm:pt modelId="{F2949860-E28C-4AA3-9349-C64A87C627DE}">
      <dgm:prSet custT="1"/>
      <dgm:spPr/>
      <dgm:t>
        <a:bodyPr/>
        <a:lstStyle/>
        <a:p>
          <a:r>
            <a:rPr lang="ru-RU" sz="1600" b="1" dirty="0">
              <a:solidFill>
                <a:schemeClr val="bg1"/>
              </a:solidFill>
            </a:rPr>
            <a:t>Сезонная </a:t>
          </a:r>
          <a:endParaRPr lang="ru-RU" sz="1600" dirty="0"/>
        </a:p>
      </dgm:t>
    </dgm:pt>
    <dgm:pt modelId="{CB0E37AA-C078-46FA-AD99-7299F0D84137}" type="parTrans" cxnId="{5C23DF46-A2F4-4DF8-8B4B-CF7C7F4256C0}">
      <dgm:prSet/>
      <dgm:spPr/>
      <dgm:t>
        <a:bodyPr/>
        <a:lstStyle/>
        <a:p>
          <a:endParaRPr lang="ru-RU"/>
        </a:p>
      </dgm:t>
    </dgm:pt>
    <dgm:pt modelId="{9BBCC1E7-1DAA-4721-B04B-5DED650AB105}" type="sibTrans" cxnId="{5C23DF46-A2F4-4DF8-8B4B-CF7C7F4256C0}">
      <dgm:prSet/>
      <dgm:spPr/>
      <dgm:t>
        <a:bodyPr/>
        <a:lstStyle/>
        <a:p>
          <a:endParaRPr lang="ru-RU"/>
        </a:p>
      </dgm:t>
    </dgm:pt>
    <dgm:pt modelId="{7021320C-DD9E-4F7A-AF89-F64C2C976315}">
      <dgm:prSet custT="1"/>
      <dgm:spPr/>
      <dgm:t>
        <a:bodyPr/>
        <a:lstStyle/>
        <a:p>
          <a:r>
            <a:rPr lang="ru-RU" sz="1400" b="0" i="0" dirty="0"/>
            <a:t>Связана с неодинаковыми объёмами производства, выполняемыми некоторыми отраслями в различные периоды года, т. е. в одни месяцы спрос на рабочую силу в этих отраслях растёт и, следовательно, уровень безработицы уменьшается, в другие — падает и, следовательно, уровень безработицы увеличивается. </a:t>
          </a:r>
          <a:endParaRPr lang="ru-RU" sz="1400" dirty="0"/>
        </a:p>
      </dgm:t>
    </dgm:pt>
    <dgm:pt modelId="{592FE34D-7F0E-414D-B31E-A66792989BD6}" type="parTrans" cxnId="{E647BE3E-EC8A-48CC-960B-1571014D3D2D}">
      <dgm:prSet/>
      <dgm:spPr/>
      <dgm:t>
        <a:bodyPr/>
        <a:lstStyle/>
        <a:p>
          <a:endParaRPr lang="ru-RU"/>
        </a:p>
      </dgm:t>
    </dgm:pt>
    <dgm:pt modelId="{CBE48311-CDA6-4884-81D7-D68A9A902C21}" type="sibTrans" cxnId="{E647BE3E-EC8A-48CC-960B-1571014D3D2D}">
      <dgm:prSet/>
      <dgm:spPr/>
      <dgm:t>
        <a:bodyPr/>
        <a:lstStyle/>
        <a:p>
          <a:endParaRPr lang="ru-RU"/>
        </a:p>
      </dgm:t>
    </dgm:pt>
    <dgm:pt modelId="{4125F460-4601-4345-B523-64E0A70A140E}" type="pres">
      <dgm:prSet presAssocID="{A93169E6-05DA-4443-80CE-7B46BE2D8B94}" presName="linear" presStyleCnt="0">
        <dgm:presLayoutVars>
          <dgm:dir/>
          <dgm:animLvl val="lvl"/>
          <dgm:resizeHandles val="exact"/>
        </dgm:presLayoutVars>
      </dgm:prSet>
      <dgm:spPr/>
    </dgm:pt>
    <dgm:pt modelId="{6338A6A0-3A47-4CA4-B570-880798CA2D55}" type="pres">
      <dgm:prSet presAssocID="{81BECB39-1048-4D43-9DEB-9E23BACD4B1F}" presName="parentLin" presStyleCnt="0"/>
      <dgm:spPr/>
    </dgm:pt>
    <dgm:pt modelId="{1474EBB5-78C9-48BB-9B00-A90893756141}" type="pres">
      <dgm:prSet presAssocID="{81BECB39-1048-4D43-9DEB-9E23BACD4B1F}" presName="parentLeftMargin" presStyleLbl="node1" presStyleIdx="0" presStyleCnt="4"/>
      <dgm:spPr/>
    </dgm:pt>
    <dgm:pt modelId="{1941BA2F-494C-4743-B3A8-989C0D027FBA}" type="pres">
      <dgm:prSet presAssocID="{81BECB39-1048-4D43-9DEB-9E23BACD4B1F}" presName="parentText" presStyleLbl="node1" presStyleIdx="0" presStyleCnt="4" custScaleX="124400" custScaleY="42002" custLinFactNeighborX="-424" custLinFactNeighborY="-20768">
        <dgm:presLayoutVars>
          <dgm:chMax val="0"/>
          <dgm:bulletEnabled val="1"/>
        </dgm:presLayoutVars>
      </dgm:prSet>
      <dgm:spPr/>
    </dgm:pt>
    <dgm:pt modelId="{3222CD9E-0D11-461C-94D4-E778EADB9121}" type="pres">
      <dgm:prSet presAssocID="{81BECB39-1048-4D43-9DEB-9E23BACD4B1F}" presName="negativeSpace" presStyleCnt="0"/>
      <dgm:spPr/>
    </dgm:pt>
    <dgm:pt modelId="{D02973A2-EA63-4B4A-9ECA-2CEF67C597F9}" type="pres">
      <dgm:prSet presAssocID="{81BECB39-1048-4D43-9DEB-9E23BACD4B1F}" presName="childText" presStyleLbl="conFgAcc1" presStyleIdx="0" presStyleCnt="4" custScaleY="94641" custLinFactNeighborX="-4147" custLinFactNeighborY="-98527">
        <dgm:presLayoutVars>
          <dgm:bulletEnabled val="1"/>
        </dgm:presLayoutVars>
      </dgm:prSet>
      <dgm:spPr/>
    </dgm:pt>
    <dgm:pt modelId="{D1CFFA96-E1C5-4485-B54A-43144865E05A}" type="pres">
      <dgm:prSet presAssocID="{51EBBBA0-188C-45AC-879D-8B21D432267E}" presName="spaceBetweenRectangles" presStyleCnt="0"/>
      <dgm:spPr/>
    </dgm:pt>
    <dgm:pt modelId="{15FA5BF8-EFFD-4719-91B0-61964C021404}" type="pres">
      <dgm:prSet presAssocID="{43E48DFE-3A0B-4523-A28E-6B0EA953A944}" presName="parentLin" presStyleCnt="0"/>
      <dgm:spPr/>
    </dgm:pt>
    <dgm:pt modelId="{08405175-6EDC-47AF-B591-FA03B87FA416}" type="pres">
      <dgm:prSet presAssocID="{43E48DFE-3A0B-4523-A28E-6B0EA953A944}" presName="parentLeftMargin" presStyleLbl="node1" presStyleIdx="0" presStyleCnt="4"/>
      <dgm:spPr/>
    </dgm:pt>
    <dgm:pt modelId="{5764B94C-8F83-47C4-A34B-F9F6B257F7D4}" type="pres">
      <dgm:prSet presAssocID="{43E48DFE-3A0B-4523-A28E-6B0EA953A944}" presName="parentText" presStyleLbl="node1" presStyleIdx="1" presStyleCnt="4" custScaleX="121960" custScaleY="44397" custLinFactNeighborX="-5922" custLinFactNeighborY="-2474">
        <dgm:presLayoutVars>
          <dgm:chMax val="0"/>
          <dgm:bulletEnabled val="1"/>
        </dgm:presLayoutVars>
      </dgm:prSet>
      <dgm:spPr/>
    </dgm:pt>
    <dgm:pt modelId="{CBE8A9EC-4D4F-45DB-A035-2831A7371481}" type="pres">
      <dgm:prSet presAssocID="{43E48DFE-3A0B-4523-A28E-6B0EA953A944}" presName="negativeSpace" presStyleCnt="0"/>
      <dgm:spPr/>
    </dgm:pt>
    <dgm:pt modelId="{8D276D5F-C81B-423B-85A8-4896F2D6C851}" type="pres">
      <dgm:prSet presAssocID="{43E48DFE-3A0B-4523-A28E-6B0EA953A944}" presName="childText" presStyleLbl="conFgAcc1" presStyleIdx="1" presStyleCnt="4">
        <dgm:presLayoutVars>
          <dgm:bulletEnabled val="1"/>
        </dgm:presLayoutVars>
      </dgm:prSet>
      <dgm:spPr/>
    </dgm:pt>
    <dgm:pt modelId="{C8208C31-CEC7-49C1-8A3C-E8966BD70081}" type="pres">
      <dgm:prSet presAssocID="{CAFB80A8-5972-46B1-8CA8-747F12EFF3C8}" presName="spaceBetweenRectangles" presStyleCnt="0"/>
      <dgm:spPr/>
    </dgm:pt>
    <dgm:pt modelId="{56DF05C0-9C29-4760-8357-6D8D15786A85}" type="pres">
      <dgm:prSet presAssocID="{7A2AB974-5005-4C64-A5A6-EDAEABE1376D}" presName="parentLin" presStyleCnt="0"/>
      <dgm:spPr/>
    </dgm:pt>
    <dgm:pt modelId="{CCE9B651-47FD-41EC-B2C3-58F402FD5112}" type="pres">
      <dgm:prSet presAssocID="{7A2AB974-5005-4C64-A5A6-EDAEABE1376D}" presName="parentLeftMargin" presStyleLbl="node1" presStyleIdx="1" presStyleCnt="4"/>
      <dgm:spPr/>
    </dgm:pt>
    <dgm:pt modelId="{8F2FEC4C-CD06-4776-B3FB-2C475B057E15}" type="pres">
      <dgm:prSet presAssocID="{7A2AB974-5005-4C64-A5A6-EDAEABE1376D}" presName="parentText" presStyleLbl="node1" presStyleIdx="2" presStyleCnt="4" custScaleX="126047" custScaleY="39120">
        <dgm:presLayoutVars>
          <dgm:chMax val="0"/>
          <dgm:bulletEnabled val="1"/>
        </dgm:presLayoutVars>
      </dgm:prSet>
      <dgm:spPr/>
    </dgm:pt>
    <dgm:pt modelId="{994762BF-4B0E-4FCC-9516-4372FE8C210B}" type="pres">
      <dgm:prSet presAssocID="{7A2AB974-5005-4C64-A5A6-EDAEABE1376D}" presName="negativeSpace" presStyleCnt="0"/>
      <dgm:spPr/>
    </dgm:pt>
    <dgm:pt modelId="{FEB0D412-0ABB-4D1A-BD21-DD115A08F8A1}" type="pres">
      <dgm:prSet presAssocID="{7A2AB974-5005-4C64-A5A6-EDAEABE1376D}" presName="childText" presStyleLbl="conFgAcc1" presStyleIdx="2" presStyleCnt="4" custScaleY="85003" custLinFactNeighborY="20009">
        <dgm:presLayoutVars>
          <dgm:bulletEnabled val="1"/>
        </dgm:presLayoutVars>
      </dgm:prSet>
      <dgm:spPr/>
    </dgm:pt>
    <dgm:pt modelId="{D6B367E9-56CF-4FE0-BB20-ED8DA396DFA4}" type="pres">
      <dgm:prSet presAssocID="{4383FEAE-B0EB-414F-835F-3E1EEE79AFD1}" presName="spaceBetweenRectangles" presStyleCnt="0"/>
      <dgm:spPr/>
    </dgm:pt>
    <dgm:pt modelId="{230D3C82-C92C-46A7-B83C-C7FBA566F5A0}" type="pres">
      <dgm:prSet presAssocID="{F2949860-E28C-4AA3-9349-C64A87C627DE}" presName="parentLin" presStyleCnt="0"/>
      <dgm:spPr/>
    </dgm:pt>
    <dgm:pt modelId="{284C971A-13ED-4EB9-8BF9-9929174A2CD8}" type="pres">
      <dgm:prSet presAssocID="{F2949860-E28C-4AA3-9349-C64A87C627DE}" presName="parentLeftMargin" presStyleLbl="node1" presStyleIdx="2" presStyleCnt="4"/>
      <dgm:spPr/>
    </dgm:pt>
    <dgm:pt modelId="{ADC9F208-9C26-4FA3-9238-80559BE5B3B7}" type="pres">
      <dgm:prSet presAssocID="{F2949860-E28C-4AA3-9349-C64A87C627DE}" presName="parentText" presStyleLbl="node1" presStyleIdx="3" presStyleCnt="4" custScaleX="129234" custScaleY="45845">
        <dgm:presLayoutVars>
          <dgm:chMax val="0"/>
          <dgm:bulletEnabled val="1"/>
        </dgm:presLayoutVars>
      </dgm:prSet>
      <dgm:spPr/>
    </dgm:pt>
    <dgm:pt modelId="{36983FA0-CB2F-4CA1-9CE6-1461D58DE40B}" type="pres">
      <dgm:prSet presAssocID="{F2949860-E28C-4AA3-9349-C64A87C627DE}" presName="negativeSpace" presStyleCnt="0"/>
      <dgm:spPr/>
    </dgm:pt>
    <dgm:pt modelId="{1AF797C9-0E86-43C0-B6B4-4F63305B30BC}" type="pres">
      <dgm:prSet presAssocID="{F2949860-E28C-4AA3-9349-C64A87C627DE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40333B16-29BB-467D-8670-D33241BF6042}" srcId="{A93169E6-05DA-4443-80CE-7B46BE2D8B94}" destId="{81BECB39-1048-4D43-9DEB-9E23BACD4B1F}" srcOrd="0" destOrd="0" parTransId="{28817438-5E81-4051-AEA7-28EF92A3DD6F}" sibTransId="{51EBBBA0-188C-45AC-879D-8B21D432267E}"/>
    <dgm:cxn modelId="{10C49C22-6112-43FE-8335-8326AB6FD4EB}" type="presOf" srcId="{BD6C9F1D-E880-4B65-B2ED-5329BE2B973F}" destId="{D02973A2-EA63-4B4A-9ECA-2CEF67C597F9}" srcOrd="0" destOrd="0" presId="urn:microsoft.com/office/officeart/2005/8/layout/list1"/>
    <dgm:cxn modelId="{C0454F2A-9D8A-46B9-8462-3D2ACD1648E5}" type="presOf" srcId="{509AD9B7-362E-40F4-AA54-A19C2668190A}" destId="{FEB0D412-0ABB-4D1A-BD21-DD115A08F8A1}" srcOrd="0" destOrd="0" presId="urn:microsoft.com/office/officeart/2005/8/layout/list1"/>
    <dgm:cxn modelId="{9F75A12C-525F-4C1F-95AD-039A23960BB9}" type="presOf" srcId="{81BECB39-1048-4D43-9DEB-9E23BACD4B1F}" destId="{1474EBB5-78C9-48BB-9B00-A90893756141}" srcOrd="0" destOrd="0" presId="urn:microsoft.com/office/officeart/2005/8/layout/list1"/>
    <dgm:cxn modelId="{63A29B34-A2E2-40C4-B78C-FA1CDE84AC88}" srcId="{81BECB39-1048-4D43-9DEB-9E23BACD4B1F}" destId="{BD6C9F1D-E880-4B65-B2ED-5329BE2B973F}" srcOrd="0" destOrd="0" parTransId="{0FFBB9BB-9144-473B-9990-3EF7CA280AB8}" sibTransId="{C9F89FF2-D80D-42F2-B988-C52D8BECD6D6}"/>
    <dgm:cxn modelId="{90C5F635-08E0-4FF6-A4C4-AD50ABD37B53}" type="presOf" srcId="{7A2AB974-5005-4C64-A5A6-EDAEABE1376D}" destId="{8F2FEC4C-CD06-4776-B3FB-2C475B057E15}" srcOrd="1" destOrd="0" presId="urn:microsoft.com/office/officeart/2005/8/layout/list1"/>
    <dgm:cxn modelId="{E647BE3E-EC8A-48CC-960B-1571014D3D2D}" srcId="{F2949860-E28C-4AA3-9349-C64A87C627DE}" destId="{7021320C-DD9E-4F7A-AF89-F64C2C976315}" srcOrd="0" destOrd="0" parTransId="{592FE34D-7F0E-414D-B31E-A66792989BD6}" sibTransId="{CBE48311-CDA6-4884-81D7-D68A9A902C21}"/>
    <dgm:cxn modelId="{EB216945-FA43-4815-BE83-59454E1D9ED9}" type="presOf" srcId="{A93169E6-05DA-4443-80CE-7B46BE2D8B94}" destId="{4125F460-4601-4345-B523-64E0A70A140E}" srcOrd="0" destOrd="0" presId="urn:microsoft.com/office/officeart/2005/8/layout/list1"/>
    <dgm:cxn modelId="{5C23DF46-A2F4-4DF8-8B4B-CF7C7F4256C0}" srcId="{A93169E6-05DA-4443-80CE-7B46BE2D8B94}" destId="{F2949860-E28C-4AA3-9349-C64A87C627DE}" srcOrd="3" destOrd="0" parTransId="{CB0E37AA-C078-46FA-AD99-7299F0D84137}" sibTransId="{9BBCC1E7-1DAA-4721-B04B-5DED650AB105}"/>
    <dgm:cxn modelId="{3C64BD4A-C707-4E7B-9982-0C96EC0F52A1}" srcId="{7A2AB974-5005-4C64-A5A6-EDAEABE1376D}" destId="{509AD9B7-362E-40F4-AA54-A19C2668190A}" srcOrd="0" destOrd="0" parTransId="{773D082E-A3B0-46D6-B186-8B0FE6018276}" sibTransId="{7CF50B5A-96E3-4698-9F44-91FBF26E5D58}"/>
    <dgm:cxn modelId="{EBC08A72-6A6A-4647-8C5E-F33C0BCF6A1A}" type="presOf" srcId="{7021320C-DD9E-4F7A-AF89-F64C2C976315}" destId="{1AF797C9-0E86-43C0-B6B4-4F63305B30BC}" srcOrd="0" destOrd="0" presId="urn:microsoft.com/office/officeart/2005/8/layout/list1"/>
    <dgm:cxn modelId="{E4878354-FC17-44B3-A954-10C367E293F3}" type="presOf" srcId="{81BECB39-1048-4D43-9DEB-9E23BACD4B1F}" destId="{1941BA2F-494C-4743-B3A8-989C0D027FBA}" srcOrd="1" destOrd="0" presId="urn:microsoft.com/office/officeart/2005/8/layout/list1"/>
    <dgm:cxn modelId="{726CA17A-CF1A-4B42-9D0E-DE68C74BD992}" type="presOf" srcId="{7A2AB974-5005-4C64-A5A6-EDAEABE1376D}" destId="{CCE9B651-47FD-41EC-B2C3-58F402FD5112}" srcOrd="0" destOrd="0" presId="urn:microsoft.com/office/officeart/2005/8/layout/list1"/>
    <dgm:cxn modelId="{ABC31585-227B-4424-94E6-E91512831155}" srcId="{43E48DFE-3A0B-4523-A28E-6B0EA953A944}" destId="{2B399875-7C73-411E-A958-A6A14D1820B6}" srcOrd="0" destOrd="0" parTransId="{115426AE-0B14-43FA-A08B-B056DBE7F4EE}" sibTransId="{48CC22A6-08B3-46B6-8EBC-1B2B95CBBEC8}"/>
    <dgm:cxn modelId="{62B9B086-CF3B-4B7F-9E34-DB9567A43E6F}" type="presOf" srcId="{F2949860-E28C-4AA3-9349-C64A87C627DE}" destId="{ADC9F208-9C26-4FA3-9238-80559BE5B3B7}" srcOrd="1" destOrd="0" presId="urn:microsoft.com/office/officeart/2005/8/layout/list1"/>
    <dgm:cxn modelId="{2E70E394-9FCE-4E78-B1FD-E6DC93F9D4B3}" srcId="{A93169E6-05DA-4443-80CE-7B46BE2D8B94}" destId="{7A2AB974-5005-4C64-A5A6-EDAEABE1376D}" srcOrd="2" destOrd="0" parTransId="{32CF4827-F826-419C-B96A-7B6D4610274E}" sibTransId="{4383FEAE-B0EB-414F-835F-3E1EEE79AFD1}"/>
    <dgm:cxn modelId="{E043F8B7-AC05-4304-899A-64BDECE909A6}" srcId="{A93169E6-05DA-4443-80CE-7B46BE2D8B94}" destId="{43E48DFE-3A0B-4523-A28E-6B0EA953A944}" srcOrd="1" destOrd="0" parTransId="{192A9751-BF35-431E-BCD9-5E27B3FCC26A}" sibTransId="{CAFB80A8-5972-46B1-8CA8-747F12EFF3C8}"/>
    <dgm:cxn modelId="{4C8B5DD7-D5D2-4E67-B5E4-E84D2732F060}" type="presOf" srcId="{43E48DFE-3A0B-4523-A28E-6B0EA953A944}" destId="{5764B94C-8F83-47C4-A34B-F9F6B257F7D4}" srcOrd="1" destOrd="0" presId="urn:microsoft.com/office/officeart/2005/8/layout/list1"/>
    <dgm:cxn modelId="{22576BD9-9A14-4E1E-9124-FBED5073CC44}" type="presOf" srcId="{43E48DFE-3A0B-4523-A28E-6B0EA953A944}" destId="{08405175-6EDC-47AF-B591-FA03B87FA416}" srcOrd="0" destOrd="0" presId="urn:microsoft.com/office/officeart/2005/8/layout/list1"/>
    <dgm:cxn modelId="{9F02B4F3-CF2E-4F1B-81AF-746C9D897611}" type="presOf" srcId="{F2949860-E28C-4AA3-9349-C64A87C627DE}" destId="{284C971A-13ED-4EB9-8BF9-9929174A2CD8}" srcOrd="0" destOrd="0" presId="urn:microsoft.com/office/officeart/2005/8/layout/list1"/>
    <dgm:cxn modelId="{058775FF-A56F-437B-A309-A171AB2981A2}" type="presOf" srcId="{2B399875-7C73-411E-A958-A6A14D1820B6}" destId="{8D276D5F-C81B-423B-85A8-4896F2D6C851}" srcOrd="0" destOrd="0" presId="urn:microsoft.com/office/officeart/2005/8/layout/list1"/>
    <dgm:cxn modelId="{5C59DB49-5185-48BB-B103-7EF067D05BFE}" type="presParOf" srcId="{4125F460-4601-4345-B523-64E0A70A140E}" destId="{6338A6A0-3A47-4CA4-B570-880798CA2D55}" srcOrd="0" destOrd="0" presId="urn:microsoft.com/office/officeart/2005/8/layout/list1"/>
    <dgm:cxn modelId="{78174B79-2063-4393-A6C6-59B9854289B9}" type="presParOf" srcId="{6338A6A0-3A47-4CA4-B570-880798CA2D55}" destId="{1474EBB5-78C9-48BB-9B00-A90893756141}" srcOrd="0" destOrd="0" presId="urn:microsoft.com/office/officeart/2005/8/layout/list1"/>
    <dgm:cxn modelId="{A7F9EBE5-924C-4E4C-94A3-B5F5AFA798B1}" type="presParOf" srcId="{6338A6A0-3A47-4CA4-B570-880798CA2D55}" destId="{1941BA2F-494C-4743-B3A8-989C0D027FBA}" srcOrd="1" destOrd="0" presId="urn:microsoft.com/office/officeart/2005/8/layout/list1"/>
    <dgm:cxn modelId="{1BC0AD08-1974-4C10-954A-D1B6AA9806D3}" type="presParOf" srcId="{4125F460-4601-4345-B523-64E0A70A140E}" destId="{3222CD9E-0D11-461C-94D4-E778EADB9121}" srcOrd="1" destOrd="0" presId="urn:microsoft.com/office/officeart/2005/8/layout/list1"/>
    <dgm:cxn modelId="{904DCC16-309B-4EC9-8A51-39B8487CCC1C}" type="presParOf" srcId="{4125F460-4601-4345-B523-64E0A70A140E}" destId="{D02973A2-EA63-4B4A-9ECA-2CEF67C597F9}" srcOrd="2" destOrd="0" presId="urn:microsoft.com/office/officeart/2005/8/layout/list1"/>
    <dgm:cxn modelId="{F21C0400-24EE-4D98-BD90-C3AA68533854}" type="presParOf" srcId="{4125F460-4601-4345-B523-64E0A70A140E}" destId="{D1CFFA96-E1C5-4485-B54A-43144865E05A}" srcOrd="3" destOrd="0" presId="urn:microsoft.com/office/officeart/2005/8/layout/list1"/>
    <dgm:cxn modelId="{962DC716-169B-4D1D-B96B-953EA97D7174}" type="presParOf" srcId="{4125F460-4601-4345-B523-64E0A70A140E}" destId="{15FA5BF8-EFFD-4719-91B0-61964C021404}" srcOrd="4" destOrd="0" presId="urn:microsoft.com/office/officeart/2005/8/layout/list1"/>
    <dgm:cxn modelId="{1DD96DE8-3FFA-48A4-8AC1-97E1A0707052}" type="presParOf" srcId="{15FA5BF8-EFFD-4719-91B0-61964C021404}" destId="{08405175-6EDC-47AF-B591-FA03B87FA416}" srcOrd="0" destOrd="0" presId="urn:microsoft.com/office/officeart/2005/8/layout/list1"/>
    <dgm:cxn modelId="{4CCADCD5-7B1D-4654-B5AF-6BDBA82AABA9}" type="presParOf" srcId="{15FA5BF8-EFFD-4719-91B0-61964C021404}" destId="{5764B94C-8F83-47C4-A34B-F9F6B257F7D4}" srcOrd="1" destOrd="0" presId="urn:microsoft.com/office/officeart/2005/8/layout/list1"/>
    <dgm:cxn modelId="{6334A5CE-82BE-4B84-8103-95DF29F65E57}" type="presParOf" srcId="{4125F460-4601-4345-B523-64E0A70A140E}" destId="{CBE8A9EC-4D4F-45DB-A035-2831A7371481}" srcOrd="5" destOrd="0" presId="urn:microsoft.com/office/officeart/2005/8/layout/list1"/>
    <dgm:cxn modelId="{5520C899-D9B6-4E91-AE34-1728EF2D4B51}" type="presParOf" srcId="{4125F460-4601-4345-B523-64E0A70A140E}" destId="{8D276D5F-C81B-423B-85A8-4896F2D6C851}" srcOrd="6" destOrd="0" presId="urn:microsoft.com/office/officeart/2005/8/layout/list1"/>
    <dgm:cxn modelId="{B4391122-48A5-4CDB-9A0A-0AB8C009E1E8}" type="presParOf" srcId="{4125F460-4601-4345-B523-64E0A70A140E}" destId="{C8208C31-CEC7-49C1-8A3C-E8966BD70081}" srcOrd="7" destOrd="0" presId="urn:microsoft.com/office/officeart/2005/8/layout/list1"/>
    <dgm:cxn modelId="{03C5DC39-9ADD-44DF-8FB8-AADF8D6AE639}" type="presParOf" srcId="{4125F460-4601-4345-B523-64E0A70A140E}" destId="{56DF05C0-9C29-4760-8357-6D8D15786A85}" srcOrd="8" destOrd="0" presId="urn:microsoft.com/office/officeart/2005/8/layout/list1"/>
    <dgm:cxn modelId="{4F00C3AB-BBE5-4B6C-96EE-5861ECA34534}" type="presParOf" srcId="{56DF05C0-9C29-4760-8357-6D8D15786A85}" destId="{CCE9B651-47FD-41EC-B2C3-58F402FD5112}" srcOrd="0" destOrd="0" presId="urn:microsoft.com/office/officeart/2005/8/layout/list1"/>
    <dgm:cxn modelId="{A78395E0-00E0-4591-8F9A-CBE4BA236258}" type="presParOf" srcId="{56DF05C0-9C29-4760-8357-6D8D15786A85}" destId="{8F2FEC4C-CD06-4776-B3FB-2C475B057E15}" srcOrd="1" destOrd="0" presId="urn:microsoft.com/office/officeart/2005/8/layout/list1"/>
    <dgm:cxn modelId="{ADEB7690-F532-4225-BFD3-66CCD0268D07}" type="presParOf" srcId="{4125F460-4601-4345-B523-64E0A70A140E}" destId="{994762BF-4B0E-4FCC-9516-4372FE8C210B}" srcOrd="9" destOrd="0" presId="urn:microsoft.com/office/officeart/2005/8/layout/list1"/>
    <dgm:cxn modelId="{DB01EB2F-E32B-4072-B0F0-65F8E2EEF2F4}" type="presParOf" srcId="{4125F460-4601-4345-B523-64E0A70A140E}" destId="{FEB0D412-0ABB-4D1A-BD21-DD115A08F8A1}" srcOrd="10" destOrd="0" presId="urn:microsoft.com/office/officeart/2005/8/layout/list1"/>
    <dgm:cxn modelId="{8207679C-156C-4E12-891B-A39964653E16}" type="presParOf" srcId="{4125F460-4601-4345-B523-64E0A70A140E}" destId="{D6B367E9-56CF-4FE0-BB20-ED8DA396DFA4}" srcOrd="11" destOrd="0" presId="urn:microsoft.com/office/officeart/2005/8/layout/list1"/>
    <dgm:cxn modelId="{A30C48AF-B48C-4C67-91F2-55B2466F5DA5}" type="presParOf" srcId="{4125F460-4601-4345-B523-64E0A70A140E}" destId="{230D3C82-C92C-46A7-B83C-C7FBA566F5A0}" srcOrd="12" destOrd="0" presId="urn:microsoft.com/office/officeart/2005/8/layout/list1"/>
    <dgm:cxn modelId="{1F272500-1AD9-4280-854A-392E93CCD7B1}" type="presParOf" srcId="{230D3C82-C92C-46A7-B83C-C7FBA566F5A0}" destId="{284C971A-13ED-4EB9-8BF9-9929174A2CD8}" srcOrd="0" destOrd="0" presId="urn:microsoft.com/office/officeart/2005/8/layout/list1"/>
    <dgm:cxn modelId="{C9E001FD-D49A-48C6-A633-7983953A9F17}" type="presParOf" srcId="{230D3C82-C92C-46A7-B83C-C7FBA566F5A0}" destId="{ADC9F208-9C26-4FA3-9238-80559BE5B3B7}" srcOrd="1" destOrd="0" presId="urn:microsoft.com/office/officeart/2005/8/layout/list1"/>
    <dgm:cxn modelId="{158FB2E4-383B-4E69-8CED-CDB0924A3FA3}" type="presParOf" srcId="{4125F460-4601-4345-B523-64E0A70A140E}" destId="{36983FA0-CB2F-4CA1-9CE6-1461D58DE40B}" srcOrd="13" destOrd="0" presId="urn:microsoft.com/office/officeart/2005/8/layout/list1"/>
    <dgm:cxn modelId="{6D728515-7413-416C-A091-E0F1D4F3B06C}" type="presParOf" srcId="{4125F460-4601-4345-B523-64E0A70A140E}" destId="{1AF797C9-0E86-43C0-B6B4-4F63305B30BC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BC49715-7000-4B46-A71B-C77BAB341AB5}" type="doc">
      <dgm:prSet loTypeId="urn:microsoft.com/office/officeart/2005/8/layout/cycle4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7D247555-4DA1-408F-A143-46DE8912C5FF}">
      <dgm:prSet phldrT="[Текст]"/>
      <dgm:spPr>
        <a:ln w="47625"/>
      </dgm:spPr>
      <dgm:t>
        <a:bodyPr/>
        <a:lstStyle/>
        <a:p>
          <a:r>
            <a:rPr lang="ru-RU" b="1" dirty="0">
              <a:solidFill>
                <a:schemeClr val="bg1"/>
              </a:solidFill>
            </a:rPr>
            <a:t>Застойная</a:t>
          </a:r>
          <a:r>
            <a:rPr lang="ru-RU" dirty="0"/>
            <a:t> </a:t>
          </a:r>
        </a:p>
      </dgm:t>
    </dgm:pt>
    <dgm:pt modelId="{4FC97475-45C8-4F3A-B98A-86E3B2F3304F}" type="parTrans" cxnId="{568133E2-9089-4E56-BAA8-820FA582CEE1}">
      <dgm:prSet/>
      <dgm:spPr/>
      <dgm:t>
        <a:bodyPr/>
        <a:lstStyle/>
        <a:p>
          <a:endParaRPr lang="ru-RU"/>
        </a:p>
      </dgm:t>
    </dgm:pt>
    <dgm:pt modelId="{61DBB3D7-1F37-42D0-8A27-A347D35E5C39}" type="sibTrans" cxnId="{568133E2-9089-4E56-BAA8-820FA582CEE1}">
      <dgm:prSet/>
      <dgm:spPr/>
      <dgm:t>
        <a:bodyPr/>
        <a:lstStyle/>
        <a:p>
          <a:endParaRPr lang="ru-RU"/>
        </a:p>
      </dgm:t>
    </dgm:pt>
    <dgm:pt modelId="{2132C6AA-7362-47A2-B3A0-6D6937501E13}">
      <dgm:prSet phldrT="[Текст]" custT="1"/>
      <dgm:spPr/>
      <dgm:t>
        <a:bodyPr/>
        <a:lstStyle/>
        <a:p>
          <a:r>
            <a:rPr lang="ru-RU" sz="1600" b="0" i="0" dirty="0"/>
            <a:t>связана с периодическим колебанием рабочей силы, имеющейся на рынке труда</a:t>
          </a:r>
          <a:r>
            <a:rPr lang="ru-RU" sz="1400" b="0" i="0" dirty="0"/>
            <a:t>.</a:t>
          </a:r>
          <a:endParaRPr lang="ru-RU" sz="1400" dirty="0"/>
        </a:p>
      </dgm:t>
    </dgm:pt>
    <dgm:pt modelId="{444069A3-9578-4131-B0E3-7757CE446068}" type="parTrans" cxnId="{27EF11C4-2A36-4299-AF17-3DA74B718240}">
      <dgm:prSet/>
      <dgm:spPr/>
      <dgm:t>
        <a:bodyPr/>
        <a:lstStyle/>
        <a:p>
          <a:endParaRPr lang="ru-RU"/>
        </a:p>
      </dgm:t>
    </dgm:pt>
    <dgm:pt modelId="{A3537C38-FFDA-43CA-AC5E-F025EFFE430A}" type="sibTrans" cxnId="{27EF11C4-2A36-4299-AF17-3DA74B718240}">
      <dgm:prSet/>
      <dgm:spPr/>
      <dgm:t>
        <a:bodyPr/>
        <a:lstStyle/>
        <a:p>
          <a:endParaRPr lang="ru-RU"/>
        </a:p>
      </dgm:t>
    </dgm:pt>
    <dgm:pt modelId="{83325F77-1DF4-4E86-A711-B1F28C79C614}">
      <dgm:prSet phldrT="[Текст]"/>
      <dgm:spPr>
        <a:ln w="47625"/>
      </dgm:spPr>
      <dgm:t>
        <a:bodyPr/>
        <a:lstStyle/>
        <a:p>
          <a:r>
            <a:rPr lang="ru-RU" b="1" dirty="0">
              <a:solidFill>
                <a:schemeClr val="bg1"/>
              </a:solidFill>
            </a:rPr>
            <a:t>Открытая </a:t>
          </a:r>
        </a:p>
      </dgm:t>
    </dgm:pt>
    <dgm:pt modelId="{AA2E23FB-2535-4B6C-A3DE-3503423813FA}" type="parTrans" cxnId="{A16D9E52-4E6F-49A8-AF78-CB10C30B7DB5}">
      <dgm:prSet/>
      <dgm:spPr/>
      <dgm:t>
        <a:bodyPr/>
        <a:lstStyle/>
        <a:p>
          <a:endParaRPr lang="ru-RU"/>
        </a:p>
      </dgm:t>
    </dgm:pt>
    <dgm:pt modelId="{953D4EFA-BCBF-4A1F-BCC9-FB79883295B3}" type="sibTrans" cxnId="{A16D9E52-4E6F-49A8-AF78-CB10C30B7DB5}">
      <dgm:prSet/>
      <dgm:spPr/>
      <dgm:t>
        <a:bodyPr/>
        <a:lstStyle/>
        <a:p>
          <a:endParaRPr lang="ru-RU"/>
        </a:p>
      </dgm:t>
    </dgm:pt>
    <dgm:pt modelId="{B1AC3743-5853-4FD1-AD53-B18C8EBCACD6}">
      <dgm:prSet phldrT="[Текст]" custT="1"/>
      <dgm:spPr/>
      <dgm:t>
        <a:bodyPr/>
        <a:lstStyle/>
        <a:p>
          <a:r>
            <a:rPr lang="ru-RU" sz="1600" b="0" i="0" dirty="0"/>
            <a:t>увольнение работника, полная потеря работы и доходов</a:t>
          </a:r>
          <a:endParaRPr lang="ru-RU" sz="1600" dirty="0"/>
        </a:p>
      </dgm:t>
    </dgm:pt>
    <dgm:pt modelId="{51B4B691-2A3E-4707-8064-E876490F7174}" type="parTrans" cxnId="{C51D5208-D3DE-4598-922F-E8DACECE2E36}">
      <dgm:prSet/>
      <dgm:spPr/>
      <dgm:t>
        <a:bodyPr/>
        <a:lstStyle/>
        <a:p>
          <a:endParaRPr lang="ru-RU"/>
        </a:p>
      </dgm:t>
    </dgm:pt>
    <dgm:pt modelId="{8A97327B-7267-41F7-A794-FE18FFF33BD2}" type="sibTrans" cxnId="{C51D5208-D3DE-4598-922F-E8DACECE2E36}">
      <dgm:prSet/>
      <dgm:spPr/>
      <dgm:t>
        <a:bodyPr/>
        <a:lstStyle/>
        <a:p>
          <a:endParaRPr lang="ru-RU"/>
        </a:p>
      </dgm:t>
    </dgm:pt>
    <dgm:pt modelId="{A6E9BC1B-A2BD-44DA-ABE3-A0AD4D522E96}">
      <dgm:prSet phldrT="[Текст]"/>
      <dgm:spPr>
        <a:ln w="47625"/>
      </dgm:spPr>
      <dgm:t>
        <a:bodyPr/>
        <a:lstStyle/>
        <a:p>
          <a:r>
            <a:rPr lang="ru-RU" b="1" dirty="0">
              <a:solidFill>
                <a:schemeClr val="bg1"/>
              </a:solidFill>
            </a:rPr>
            <a:t>Скрытая </a:t>
          </a:r>
        </a:p>
      </dgm:t>
    </dgm:pt>
    <dgm:pt modelId="{5C518305-4FBD-4BCC-B24F-82DF43007994}" type="parTrans" cxnId="{7C6953B7-F360-425D-8B09-73E5F228CDB3}">
      <dgm:prSet/>
      <dgm:spPr/>
      <dgm:t>
        <a:bodyPr/>
        <a:lstStyle/>
        <a:p>
          <a:endParaRPr lang="ru-RU"/>
        </a:p>
      </dgm:t>
    </dgm:pt>
    <dgm:pt modelId="{396C32CE-C95F-41C3-B253-1C231B2ABE44}" type="sibTrans" cxnId="{7C6953B7-F360-425D-8B09-73E5F228CDB3}">
      <dgm:prSet/>
      <dgm:spPr/>
      <dgm:t>
        <a:bodyPr/>
        <a:lstStyle/>
        <a:p>
          <a:endParaRPr lang="ru-RU"/>
        </a:p>
      </dgm:t>
    </dgm:pt>
    <dgm:pt modelId="{1384412F-0A97-487D-B475-B69AC09B6C7B}">
      <dgm:prSet phldrT="[Текст]" custT="1"/>
      <dgm:spPr/>
      <dgm:t>
        <a:bodyPr/>
        <a:lstStyle/>
        <a:p>
          <a:r>
            <a:rPr lang="ru-RU" sz="1400" b="0" i="0" dirty="0"/>
            <a:t>работник даёт согласие на неполный рабочий день или неполную рабочую неделю, т. к. не может найти другую работу с полной занятостью.</a:t>
          </a:r>
          <a:endParaRPr lang="ru-RU" sz="1400" dirty="0"/>
        </a:p>
      </dgm:t>
    </dgm:pt>
    <dgm:pt modelId="{C7C1162F-0706-4D31-B6A1-0D9013C6CC8C}" type="parTrans" cxnId="{879E7EDF-7B12-4532-A7D2-32F8761F3824}">
      <dgm:prSet/>
      <dgm:spPr/>
      <dgm:t>
        <a:bodyPr/>
        <a:lstStyle/>
        <a:p>
          <a:endParaRPr lang="ru-RU"/>
        </a:p>
      </dgm:t>
    </dgm:pt>
    <dgm:pt modelId="{3057FDF1-C7C2-42F6-A69E-684961344F3B}" type="sibTrans" cxnId="{879E7EDF-7B12-4532-A7D2-32F8761F3824}">
      <dgm:prSet/>
      <dgm:spPr/>
      <dgm:t>
        <a:bodyPr/>
        <a:lstStyle/>
        <a:p>
          <a:endParaRPr lang="ru-RU"/>
        </a:p>
      </dgm:t>
    </dgm:pt>
    <dgm:pt modelId="{8BDAC5B1-F753-4BF9-830F-4B43A1DCACA0}">
      <dgm:prSet phldrT="[Текст]"/>
      <dgm:spPr>
        <a:ln w="47625"/>
      </dgm:spPr>
      <dgm:t>
        <a:bodyPr/>
        <a:lstStyle/>
        <a:p>
          <a:r>
            <a:rPr lang="ru-RU" b="1" dirty="0">
              <a:solidFill>
                <a:schemeClr val="bg1"/>
              </a:solidFill>
            </a:rPr>
            <a:t>Текучая </a:t>
          </a:r>
        </a:p>
      </dgm:t>
    </dgm:pt>
    <dgm:pt modelId="{284A4C18-E175-481B-ACD2-E7771D5F2B70}" type="parTrans" cxnId="{967C5C18-FD73-495C-9232-1F5D4E89D0D3}">
      <dgm:prSet/>
      <dgm:spPr/>
      <dgm:t>
        <a:bodyPr/>
        <a:lstStyle/>
        <a:p>
          <a:endParaRPr lang="ru-RU"/>
        </a:p>
      </dgm:t>
    </dgm:pt>
    <dgm:pt modelId="{636CCC58-FFF4-40AA-A3D2-5891FEA0E5C1}" type="sibTrans" cxnId="{967C5C18-FD73-495C-9232-1F5D4E89D0D3}">
      <dgm:prSet/>
      <dgm:spPr/>
      <dgm:t>
        <a:bodyPr/>
        <a:lstStyle/>
        <a:p>
          <a:endParaRPr lang="ru-RU"/>
        </a:p>
      </dgm:t>
    </dgm:pt>
    <dgm:pt modelId="{FB075AF3-1445-42C2-B0F3-F0DC689443F0}">
      <dgm:prSet phldrT="[Текст]" custT="1"/>
      <dgm:spPr/>
      <dgm:t>
        <a:bodyPr/>
        <a:lstStyle/>
        <a:p>
          <a:r>
            <a:rPr lang="ru-RU" sz="1600" b="0" i="0" dirty="0"/>
            <a:t>связана с периодическим колебанием рабочей силы, имеющейся на рынке труда.</a:t>
          </a:r>
          <a:endParaRPr lang="ru-RU" sz="1600" dirty="0"/>
        </a:p>
      </dgm:t>
    </dgm:pt>
    <dgm:pt modelId="{862335EA-AAED-44A7-9D0D-5230D792FE56}" type="parTrans" cxnId="{24ADAEA5-3B94-4424-9B3B-A5B9F7C556E7}">
      <dgm:prSet/>
      <dgm:spPr/>
      <dgm:t>
        <a:bodyPr/>
        <a:lstStyle/>
        <a:p>
          <a:endParaRPr lang="ru-RU"/>
        </a:p>
      </dgm:t>
    </dgm:pt>
    <dgm:pt modelId="{D1BCB09E-597A-4074-930F-4FE0469710A2}" type="sibTrans" cxnId="{24ADAEA5-3B94-4424-9B3B-A5B9F7C556E7}">
      <dgm:prSet/>
      <dgm:spPr/>
      <dgm:t>
        <a:bodyPr/>
        <a:lstStyle/>
        <a:p>
          <a:endParaRPr lang="ru-RU"/>
        </a:p>
      </dgm:t>
    </dgm:pt>
    <dgm:pt modelId="{2FE2472F-08A8-47D2-8C24-12A3C2AA7DE4}" type="pres">
      <dgm:prSet presAssocID="{4BC49715-7000-4B46-A71B-C77BAB341AB5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</dgm:pt>
    <dgm:pt modelId="{5C0B5607-F538-4796-931F-5E958D1E96E6}" type="pres">
      <dgm:prSet presAssocID="{4BC49715-7000-4B46-A71B-C77BAB341AB5}" presName="children" presStyleCnt="0"/>
      <dgm:spPr/>
    </dgm:pt>
    <dgm:pt modelId="{44BEE5A7-1B40-479C-9A67-60E8577D3861}" type="pres">
      <dgm:prSet presAssocID="{4BC49715-7000-4B46-A71B-C77BAB341AB5}" presName="child1group" presStyleCnt="0"/>
      <dgm:spPr/>
    </dgm:pt>
    <dgm:pt modelId="{4665608F-6BCD-4AC7-9976-FF4CFD64B7C6}" type="pres">
      <dgm:prSet presAssocID="{4BC49715-7000-4B46-A71B-C77BAB341AB5}" presName="child1" presStyleLbl="bgAcc1" presStyleIdx="0" presStyleCnt="4" custScaleX="126520" custScaleY="112982"/>
      <dgm:spPr/>
    </dgm:pt>
    <dgm:pt modelId="{7EC13581-E74A-493C-9F04-443C91CD4E8B}" type="pres">
      <dgm:prSet presAssocID="{4BC49715-7000-4B46-A71B-C77BAB341AB5}" presName="child1Text" presStyleLbl="bgAcc1" presStyleIdx="0" presStyleCnt="4">
        <dgm:presLayoutVars>
          <dgm:bulletEnabled val="1"/>
        </dgm:presLayoutVars>
      </dgm:prSet>
      <dgm:spPr/>
    </dgm:pt>
    <dgm:pt modelId="{53B0761B-4D7B-4032-9A07-E390B7A70CB3}" type="pres">
      <dgm:prSet presAssocID="{4BC49715-7000-4B46-A71B-C77BAB341AB5}" presName="child2group" presStyleCnt="0"/>
      <dgm:spPr/>
    </dgm:pt>
    <dgm:pt modelId="{C6F5831F-234C-4C46-A0D3-5509F5EA3069}" type="pres">
      <dgm:prSet presAssocID="{4BC49715-7000-4B46-A71B-C77BAB341AB5}" presName="child2" presStyleLbl="bgAcc1" presStyleIdx="1" presStyleCnt="4" custScaleX="125317" custScaleY="112011"/>
      <dgm:spPr/>
    </dgm:pt>
    <dgm:pt modelId="{BD9AB439-0247-4197-971C-E18E321C55B5}" type="pres">
      <dgm:prSet presAssocID="{4BC49715-7000-4B46-A71B-C77BAB341AB5}" presName="child2Text" presStyleLbl="bgAcc1" presStyleIdx="1" presStyleCnt="4">
        <dgm:presLayoutVars>
          <dgm:bulletEnabled val="1"/>
        </dgm:presLayoutVars>
      </dgm:prSet>
      <dgm:spPr/>
    </dgm:pt>
    <dgm:pt modelId="{1CE56A85-AAA3-48B8-B29C-B4BBFEC93EBF}" type="pres">
      <dgm:prSet presAssocID="{4BC49715-7000-4B46-A71B-C77BAB341AB5}" presName="child3group" presStyleCnt="0"/>
      <dgm:spPr/>
    </dgm:pt>
    <dgm:pt modelId="{6FA93A92-3F5E-4024-A2C4-36A4CE61E218}" type="pres">
      <dgm:prSet presAssocID="{4BC49715-7000-4B46-A71B-C77BAB341AB5}" presName="child3" presStyleLbl="bgAcc1" presStyleIdx="2" presStyleCnt="4" custScaleX="125317" custScaleY="112011" custLinFactNeighborX="15103" custLinFactNeighborY="-9865"/>
      <dgm:spPr/>
    </dgm:pt>
    <dgm:pt modelId="{886B49E3-F54D-437E-A507-FA47D04ED443}" type="pres">
      <dgm:prSet presAssocID="{4BC49715-7000-4B46-A71B-C77BAB341AB5}" presName="child3Text" presStyleLbl="bgAcc1" presStyleIdx="2" presStyleCnt="4">
        <dgm:presLayoutVars>
          <dgm:bulletEnabled val="1"/>
        </dgm:presLayoutVars>
      </dgm:prSet>
      <dgm:spPr/>
    </dgm:pt>
    <dgm:pt modelId="{D6B8D9E2-05F7-4071-B9C4-15630270FD5C}" type="pres">
      <dgm:prSet presAssocID="{4BC49715-7000-4B46-A71B-C77BAB341AB5}" presName="child4group" presStyleCnt="0"/>
      <dgm:spPr/>
    </dgm:pt>
    <dgm:pt modelId="{511F7121-5E09-4C08-85B0-F4F06CCA1061}" type="pres">
      <dgm:prSet presAssocID="{4BC49715-7000-4B46-A71B-C77BAB341AB5}" presName="child4" presStyleLbl="bgAcc1" presStyleIdx="3" presStyleCnt="4" custScaleX="125317" custScaleY="112011" custLinFactNeighborY="-8071"/>
      <dgm:spPr/>
    </dgm:pt>
    <dgm:pt modelId="{748A070B-399D-47B1-BFA5-FDA055D2438D}" type="pres">
      <dgm:prSet presAssocID="{4BC49715-7000-4B46-A71B-C77BAB341AB5}" presName="child4Text" presStyleLbl="bgAcc1" presStyleIdx="3" presStyleCnt="4">
        <dgm:presLayoutVars>
          <dgm:bulletEnabled val="1"/>
        </dgm:presLayoutVars>
      </dgm:prSet>
      <dgm:spPr/>
    </dgm:pt>
    <dgm:pt modelId="{C68A4B0D-B0E3-4084-925A-C5E8D8851B55}" type="pres">
      <dgm:prSet presAssocID="{4BC49715-7000-4B46-A71B-C77BAB341AB5}" presName="childPlaceholder" presStyleCnt="0"/>
      <dgm:spPr/>
    </dgm:pt>
    <dgm:pt modelId="{D40F9C04-11CD-49B5-888A-042633B87628}" type="pres">
      <dgm:prSet presAssocID="{4BC49715-7000-4B46-A71B-C77BAB341AB5}" presName="circle" presStyleCnt="0"/>
      <dgm:spPr/>
    </dgm:pt>
    <dgm:pt modelId="{57062F03-A796-408C-8A0E-2BE8517A2EC0}" type="pres">
      <dgm:prSet presAssocID="{4BC49715-7000-4B46-A71B-C77BAB341AB5}" presName="quadrant1" presStyleLbl="node1" presStyleIdx="0" presStyleCnt="4" custLinFactNeighborX="1326">
        <dgm:presLayoutVars>
          <dgm:chMax val="1"/>
          <dgm:bulletEnabled val="1"/>
        </dgm:presLayoutVars>
      </dgm:prSet>
      <dgm:spPr/>
    </dgm:pt>
    <dgm:pt modelId="{A2377377-B015-43BA-8237-A07F28D5E23E}" type="pres">
      <dgm:prSet presAssocID="{4BC49715-7000-4B46-A71B-C77BAB341AB5}" presName="quadrant2" presStyleLbl="node1" presStyleIdx="1" presStyleCnt="4" custLinFactNeighborX="-4641">
        <dgm:presLayoutVars>
          <dgm:chMax val="1"/>
          <dgm:bulletEnabled val="1"/>
        </dgm:presLayoutVars>
      </dgm:prSet>
      <dgm:spPr/>
    </dgm:pt>
    <dgm:pt modelId="{E44F4355-A251-461F-90C6-D7B4DD76F960}" type="pres">
      <dgm:prSet presAssocID="{4BC49715-7000-4B46-A71B-C77BAB341AB5}" presName="quadrant3" presStyleLbl="node1" presStyleIdx="2" presStyleCnt="4" custLinFactNeighborX="-5302" custLinFactNeighborY="-3314">
        <dgm:presLayoutVars>
          <dgm:chMax val="1"/>
          <dgm:bulletEnabled val="1"/>
        </dgm:presLayoutVars>
      </dgm:prSet>
      <dgm:spPr/>
    </dgm:pt>
    <dgm:pt modelId="{3B000452-383A-4948-AB91-A309EEB8CE95}" type="pres">
      <dgm:prSet presAssocID="{4BC49715-7000-4B46-A71B-C77BAB341AB5}" presName="quadrant4" presStyleLbl="node1" presStyleIdx="3" presStyleCnt="4" custLinFactNeighborX="1326" custLinFactNeighborY="-3313">
        <dgm:presLayoutVars>
          <dgm:chMax val="1"/>
          <dgm:bulletEnabled val="1"/>
        </dgm:presLayoutVars>
      </dgm:prSet>
      <dgm:spPr/>
    </dgm:pt>
    <dgm:pt modelId="{5A7AB8FE-8514-4146-8086-0004BBA7AC86}" type="pres">
      <dgm:prSet presAssocID="{4BC49715-7000-4B46-A71B-C77BAB341AB5}" presName="quadrantPlaceholder" presStyleCnt="0"/>
      <dgm:spPr/>
    </dgm:pt>
    <dgm:pt modelId="{A1E80DD5-AFE4-4DAD-B0DC-466E61D4A388}" type="pres">
      <dgm:prSet presAssocID="{4BC49715-7000-4B46-A71B-C77BAB341AB5}" presName="center1" presStyleLbl="fgShp" presStyleIdx="0" presStyleCnt="2"/>
      <dgm:spPr/>
    </dgm:pt>
    <dgm:pt modelId="{1041EEFB-A763-4866-A49D-895A7AA69578}" type="pres">
      <dgm:prSet presAssocID="{4BC49715-7000-4B46-A71B-C77BAB341AB5}" presName="center2" presStyleLbl="fgShp" presStyleIdx="1" presStyleCnt="2"/>
      <dgm:spPr/>
    </dgm:pt>
  </dgm:ptLst>
  <dgm:cxnLst>
    <dgm:cxn modelId="{C51D5208-D3DE-4598-922F-E8DACECE2E36}" srcId="{83325F77-1DF4-4E86-A711-B1F28C79C614}" destId="{B1AC3743-5853-4FD1-AD53-B18C8EBCACD6}" srcOrd="0" destOrd="0" parTransId="{51B4B691-2A3E-4707-8064-E876490F7174}" sibTransId="{8A97327B-7267-41F7-A794-FE18FFF33BD2}"/>
    <dgm:cxn modelId="{9ED70D0B-64E6-435F-985A-90F477C49407}" type="presOf" srcId="{83325F77-1DF4-4E86-A711-B1F28C79C614}" destId="{A2377377-B015-43BA-8237-A07F28D5E23E}" srcOrd="0" destOrd="0" presId="urn:microsoft.com/office/officeart/2005/8/layout/cycle4"/>
    <dgm:cxn modelId="{967C5C18-FD73-495C-9232-1F5D4E89D0D3}" srcId="{4BC49715-7000-4B46-A71B-C77BAB341AB5}" destId="{8BDAC5B1-F753-4BF9-830F-4B43A1DCACA0}" srcOrd="3" destOrd="0" parTransId="{284A4C18-E175-481B-ACD2-E7771D5F2B70}" sibTransId="{636CCC58-FFF4-40AA-A3D2-5891FEA0E5C1}"/>
    <dgm:cxn modelId="{2BBFEC1E-EF4D-49F9-B16F-8474E4DA3BE2}" type="presOf" srcId="{FB075AF3-1445-42C2-B0F3-F0DC689443F0}" destId="{511F7121-5E09-4C08-85B0-F4F06CCA1061}" srcOrd="0" destOrd="0" presId="urn:microsoft.com/office/officeart/2005/8/layout/cycle4"/>
    <dgm:cxn modelId="{9289E026-8EAE-4B9A-BE5A-F9BE3910A094}" type="presOf" srcId="{A6E9BC1B-A2BD-44DA-ABE3-A0AD4D522E96}" destId="{E44F4355-A251-461F-90C6-D7B4DD76F960}" srcOrd="0" destOrd="0" presId="urn:microsoft.com/office/officeart/2005/8/layout/cycle4"/>
    <dgm:cxn modelId="{B9EE6F60-E9C5-4F46-9C90-2B05033E6B7F}" type="presOf" srcId="{8BDAC5B1-F753-4BF9-830F-4B43A1DCACA0}" destId="{3B000452-383A-4948-AB91-A309EEB8CE95}" srcOrd="0" destOrd="0" presId="urn:microsoft.com/office/officeart/2005/8/layout/cycle4"/>
    <dgm:cxn modelId="{8E163C45-09D1-48DF-B7DB-E96FEB0F40FA}" type="presOf" srcId="{7D247555-4DA1-408F-A143-46DE8912C5FF}" destId="{57062F03-A796-408C-8A0E-2BE8517A2EC0}" srcOrd="0" destOrd="0" presId="urn:microsoft.com/office/officeart/2005/8/layout/cycle4"/>
    <dgm:cxn modelId="{0D764B6A-A84C-4063-B570-DBC0FFF093DC}" type="presOf" srcId="{2132C6AA-7362-47A2-B3A0-6D6937501E13}" destId="{7EC13581-E74A-493C-9F04-443C91CD4E8B}" srcOrd="1" destOrd="0" presId="urn:microsoft.com/office/officeart/2005/8/layout/cycle4"/>
    <dgm:cxn modelId="{865D724F-6679-406D-8A6D-FAD3C7687626}" type="presOf" srcId="{4BC49715-7000-4B46-A71B-C77BAB341AB5}" destId="{2FE2472F-08A8-47D2-8C24-12A3C2AA7DE4}" srcOrd="0" destOrd="0" presId="urn:microsoft.com/office/officeart/2005/8/layout/cycle4"/>
    <dgm:cxn modelId="{A16D9E52-4E6F-49A8-AF78-CB10C30B7DB5}" srcId="{4BC49715-7000-4B46-A71B-C77BAB341AB5}" destId="{83325F77-1DF4-4E86-A711-B1F28C79C614}" srcOrd="1" destOrd="0" parTransId="{AA2E23FB-2535-4B6C-A3DE-3503423813FA}" sibTransId="{953D4EFA-BCBF-4A1F-BCC9-FB79883295B3}"/>
    <dgm:cxn modelId="{06C9F881-35DD-4C99-BE99-5DD298511C2E}" type="presOf" srcId="{FB075AF3-1445-42C2-B0F3-F0DC689443F0}" destId="{748A070B-399D-47B1-BFA5-FDA055D2438D}" srcOrd="1" destOrd="0" presId="urn:microsoft.com/office/officeart/2005/8/layout/cycle4"/>
    <dgm:cxn modelId="{1254ED89-4EFC-4D1E-8C96-6132BC4CF521}" type="presOf" srcId="{B1AC3743-5853-4FD1-AD53-B18C8EBCACD6}" destId="{BD9AB439-0247-4197-971C-E18E321C55B5}" srcOrd="1" destOrd="0" presId="urn:microsoft.com/office/officeart/2005/8/layout/cycle4"/>
    <dgm:cxn modelId="{24ADAEA5-3B94-4424-9B3B-A5B9F7C556E7}" srcId="{8BDAC5B1-F753-4BF9-830F-4B43A1DCACA0}" destId="{FB075AF3-1445-42C2-B0F3-F0DC689443F0}" srcOrd="0" destOrd="0" parTransId="{862335EA-AAED-44A7-9D0D-5230D792FE56}" sibTransId="{D1BCB09E-597A-4074-930F-4FE0469710A2}"/>
    <dgm:cxn modelId="{BED854A7-E434-4B2A-8AF2-F021774570DA}" type="presOf" srcId="{1384412F-0A97-487D-B475-B69AC09B6C7B}" destId="{886B49E3-F54D-437E-A507-FA47D04ED443}" srcOrd="1" destOrd="0" presId="urn:microsoft.com/office/officeart/2005/8/layout/cycle4"/>
    <dgm:cxn modelId="{7C6953B7-F360-425D-8B09-73E5F228CDB3}" srcId="{4BC49715-7000-4B46-A71B-C77BAB341AB5}" destId="{A6E9BC1B-A2BD-44DA-ABE3-A0AD4D522E96}" srcOrd="2" destOrd="0" parTransId="{5C518305-4FBD-4BCC-B24F-82DF43007994}" sibTransId="{396C32CE-C95F-41C3-B253-1C231B2ABE44}"/>
    <dgm:cxn modelId="{27EF11C4-2A36-4299-AF17-3DA74B718240}" srcId="{7D247555-4DA1-408F-A143-46DE8912C5FF}" destId="{2132C6AA-7362-47A2-B3A0-6D6937501E13}" srcOrd="0" destOrd="0" parTransId="{444069A3-9578-4131-B0E3-7757CE446068}" sibTransId="{A3537C38-FFDA-43CA-AC5E-F025EFFE430A}"/>
    <dgm:cxn modelId="{62215DC8-7328-441E-805A-A52DAA888737}" type="presOf" srcId="{2132C6AA-7362-47A2-B3A0-6D6937501E13}" destId="{4665608F-6BCD-4AC7-9976-FF4CFD64B7C6}" srcOrd="0" destOrd="0" presId="urn:microsoft.com/office/officeart/2005/8/layout/cycle4"/>
    <dgm:cxn modelId="{4E943FD9-1822-48C7-AB67-02AAFD69FB65}" type="presOf" srcId="{1384412F-0A97-487D-B475-B69AC09B6C7B}" destId="{6FA93A92-3F5E-4024-A2C4-36A4CE61E218}" srcOrd="0" destOrd="0" presId="urn:microsoft.com/office/officeart/2005/8/layout/cycle4"/>
    <dgm:cxn modelId="{879E7EDF-7B12-4532-A7D2-32F8761F3824}" srcId="{A6E9BC1B-A2BD-44DA-ABE3-A0AD4D522E96}" destId="{1384412F-0A97-487D-B475-B69AC09B6C7B}" srcOrd="0" destOrd="0" parTransId="{C7C1162F-0706-4D31-B6A1-0D9013C6CC8C}" sibTransId="{3057FDF1-C7C2-42F6-A69E-684961344F3B}"/>
    <dgm:cxn modelId="{568133E2-9089-4E56-BAA8-820FA582CEE1}" srcId="{4BC49715-7000-4B46-A71B-C77BAB341AB5}" destId="{7D247555-4DA1-408F-A143-46DE8912C5FF}" srcOrd="0" destOrd="0" parTransId="{4FC97475-45C8-4F3A-B98A-86E3B2F3304F}" sibTransId="{61DBB3D7-1F37-42D0-8A27-A347D35E5C39}"/>
    <dgm:cxn modelId="{21AE27E3-EB85-495A-BE9B-9BD741069BDE}" type="presOf" srcId="{B1AC3743-5853-4FD1-AD53-B18C8EBCACD6}" destId="{C6F5831F-234C-4C46-A0D3-5509F5EA3069}" srcOrd="0" destOrd="0" presId="urn:microsoft.com/office/officeart/2005/8/layout/cycle4"/>
    <dgm:cxn modelId="{5242129F-5328-4250-A654-E06DC3B6C2D5}" type="presParOf" srcId="{2FE2472F-08A8-47D2-8C24-12A3C2AA7DE4}" destId="{5C0B5607-F538-4796-931F-5E958D1E96E6}" srcOrd="0" destOrd="0" presId="urn:microsoft.com/office/officeart/2005/8/layout/cycle4"/>
    <dgm:cxn modelId="{9E7E1E88-ADF4-4776-B1B1-919D895C567D}" type="presParOf" srcId="{5C0B5607-F538-4796-931F-5E958D1E96E6}" destId="{44BEE5A7-1B40-479C-9A67-60E8577D3861}" srcOrd="0" destOrd="0" presId="urn:microsoft.com/office/officeart/2005/8/layout/cycle4"/>
    <dgm:cxn modelId="{D6A6A87B-CBA8-408E-BF62-F7DA008F0384}" type="presParOf" srcId="{44BEE5A7-1B40-479C-9A67-60E8577D3861}" destId="{4665608F-6BCD-4AC7-9976-FF4CFD64B7C6}" srcOrd="0" destOrd="0" presId="urn:microsoft.com/office/officeart/2005/8/layout/cycle4"/>
    <dgm:cxn modelId="{45746FD9-5053-4716-856D-735B5D070180}" type="presParOf" srcId="{44BEE5A7-1B40-479C-9A67-60E8577D3861}" destId="{7EC13581-E74A-493C-9F04-443C91CD4E8B}" srcOrd="1" destOrd="0" presId="urn:microsoft.com/office/officeart/2005/8/layout/cycle4"/>
    <dgm:cxn modelId="{6B93ABB1-0765-4740-88A7-EB04D1AB357A}" type="presParOf" srcId="{5C0B5607-F538-4796-931F-5E958D1E96E6}" destId="{53B0761B-4D7B-4032-9A07-E390B7A70CB3}" srcOrd="1" destOrd="0" presId="urn:microsoft.com/office/officeart/2005/8/layout/cycle4"/>
    <dgm:cxn modelId="{D08183F1-2880-4469-94DF-089FC4D119C9}" type="presParOf" srcId="{53B0761B-4D7B-4032-9A07-E390B7A70CB3}" destId="{C6F5831F-234C-4C46-A0D3-5509F5EA3069}" srcOrd="0" destOrd="0" presId="urn:microsoft.com/office/officeart/2005/8/layout/cycle4"/>
    <dgm:cxn modelId="{18AEA71C-0E65-4116-829A-C8E2AC80B253}" type="presParOf" srcId="{53B0761B-4D7B-4032-9A07-E390B7A70CB3}" destId="{BD9AB439-0247-4197-971C-E18E321C55B5}" srcOrd="1" destOrd="0" presId="urn:microsoft.com/office/officeart/2005/8/layout/cycle4"/>
    <dgm:cxn modelId="{D47DE041-ECFC-4F7F-A630-794D9018B06E}" type="presParOf" srcId="{5C0B5607-F538-4796-931F-5E958D1E96E6}" destId="{1CE56A85-AAA3-48B8-B29C-B4BBFEC93EBF}" srcOrd="2" destOrd="0" presId="urn:microsoft.com/office/officeart/2005/8/layout/cycle4"/>
    <dgm:cxn modelId="{A35A4706-44EF-4284-9D6B-87D8BDEF7CBD}" type="presParOf" srcId="{1CE56A85-AAA3-48B8-B29C-B4BBFEC93EBF}" destId="{6FA93A92-3F5E-4024-A2C4-36A4CE61E218}" srcOrd="0" destOrd="0" presId="urn:microsoft.com/office/officeart/2005/8/layout/cycle4"/>
    <dgm:cxn modelId="{F5B13034-0EEC-4C9F-BCE3-183A52523502}" type="presParOf" srcId="{1CE56A85-AAA3-48B8-B29C-B4BBFEC93EBF}" destId="{886B49E3-F54D-437E-A507-FA47D04ED443}" srcOrd="1" destOrd="0" presId="urn:microsoft.com/office/officeart/2005/8/layout/cycle4"/>
    <dgm:cxn modelId="{54252465-5684-4602-A3FA-C64BAA6F30FE}" type="presParOf" srcId="{5C0B5607-F538-4796-931F-5E958D1E96E6}" destId="{D6B8D9E2-05F7-4071-B9C4-15630270FD5C}" srcOrd="3" destOrd="0" presId="urn:microsoft.com/office/officeart/2005/8/layout/cycle4"/>
    <dgm:cxn modelId="{8D11D675-2C37-4472-87B5-9FAE3F821D78}" type="presParOf" srcId="{D6B8D9E2-05F7-4071-B9C4-15630270FD5C}" destId="{511F7121-5E09-4C08-85B0-F4F06CCA1061}" srcOrd="0" destOrd="0" presId="urn:microsoft.com/office/officeart/2005/8/layout/cycle4"/>
    <dgm:cxn modelId="{751E0B47-3B44-4D8F-AE23-28F5ACA68A28}" type="presParOf" srcId="{D6B8D9E2-05F7-4071-B9C4-15630270FD5C}" destId="{748A070B-399D-47B1-BFA5-FDA055D2438D}" srcOrd="1" destOrd="0" presId="urn:microsoft.com/office/officeart/2005/8/layout/cycle4"/>
    <dgm:cxn modelId="{2C4B3075-9C18-4946-9F15-BF6F5C2D864C}" type="presParOf" srcId="{5C0B5607-F538-4796-931F-5E958D1E96E6}" destId="{C68A4B0D-B0E3-4084-925A-C5E8D8851B55}" srcOrd="4" destOrd="0" presId="urn:microsoft.com/office/officeart/2005/8/layout/cycle4"/>
    <dgm:cxn modelId="{B7090520-06C6-4218-B79C-5B08757C8570}" type="presParOf" srcId="{2FE2472F-08A8-47D2-8C24-12A3C2AA7DE4}" destId="{D40F9C04-11CD-49B5-888A-042633B87628}" srcOrd="1" destOrd="0" presId="urn:microsoft.com/office/officeart/2005/8/layout/cycle4"/>
    <dgm:cxn modelId="{06858585-84C2-4B99-A1A3-12F90A11667D}" type="presParOf" srcId="{D40F9C04-11CD-49B5-888A-042633B87628}" destId="{57062F03-A796-408C-8A0E-2BE8517A2EC0}" srcOrd="0" destOrd="0" presId="urn:microsoft.com/office/officeart/2005/8/layout/cycle4"/>
    <dgm:cxn modelId="{C4B4F27C-5172-4752-B9DC-2DE9C03E30DC}" type="presParOf" srcId="{D40F9C04-11CD-49B5-888A-042633B87628}" destId="{A2377377-B015-43BA-8237-A07F28D5E23E}" srcOrd="1" destOrd="0" presId="urn:microsoft.com/office/officeart/2005/8/layout/cycle4"/>
    <dgm:cxn modelId="{0855B2A7-88BD-4179-A39B-189790FB7018}" type="presParOf" srcId="{D40F9C04-11CD-49B5-888A-042633B87628}" destId="{E44F4355-A251-461F-90C6-D7B4DD76F960}" srcOrd="2" destOrd="0" presId="urn:microsoft.com/office/officeart/2005/8/layout/cycle4"/>
    <dgm:cxn modelId="{93FBB77F-DEC8-4853-9160-BC195A05048F}" type="presParOf" srcId="{D40F9C04-11CD-49B5-888A-042633B87628}" destId="{3B000452-383A-4948-AB91-A309EEB8CE95}" srcOrd="3" destOrd="0" presId="urn:microsoft.com/office/officeart/2005/8/layout/cycle4"/>
    <dgm:cxn modelId="{CF76514F-A705-4735-A497-970E660CCA51}" type="presParOf" srcId="{D40F9C04-11CD-49B5-888A-042633B87628}" destId="{5A7AB8FE-8514-4146-8086-0004BBA7AC86}" srcOrd="4" destOrd="0" presId="urn:microsoft.com/office/officeart/2005/8/layout/cycle4"/>
    <dgm:cxn modelId="{C3A6E1A3-0274-4E2A-8E97-1FF50DFCA78B}" type="presParOf" srcId="{2FE2472F-08A8-47D2-8C24-12A3C2AA7DE4}" destId="{A1E80DD5-AFE4-4DAD-B0DC-466E61D4A388}" srcOrd="2" destOrd="0" presId="urn:microsoft.com/office/officeart/2005/8/layout/cycle4"/>
    <dgm:cxn modelId="{8B0F858A-B19B-49D8-AB55-1E5F79978864}" type="presParOf" srcId="{2FE2472F-08A8-47D2-8C24-12A3C2AA7DE4}" destId="{1041EEFB-A763-4866-A49D-895A7AA69578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E02603D-AE86-4281-84A2-DF9A52AA5AF4}" type="doc">
      <dgm:prSet loTypeId="urn:microsoft.com/office/officeart/2005/8/layout/chevron2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F497F4F9-F7B2-4534-BDEA-066147011A1C}">
      <dgm:prSet phldrT="[Текст]" phldr="1"/>
      <dgm:spPr/>
      <dgm:t>
        <a:bodyPr/>
        <a:lstStyle/>
        <a:p>
          <a:endParaRPr lang="ru-RU" dirty="0"/>
        </a:p>
      </dgm:t>
    </dgm:pt>
    <dgm:pt modelId="{F59965B9-8D49-400A-8677-5F0091C4CBC1}" type="parTrans" cxnId="{CE2415F0-D48C-4713-A4B3-95399108F363}">
      <dgm:prSet/>
      <dgm:spPr/>
      <dgm:t>
        <a:bodyPr/>
        <a:lstStyle/>
        <a:p>
          <a:endParaRPr lang="ru-RU"/>
        </a:p>
      </dgm:t>
    </dgm:pt>
    <dgm:pt modelId="{F5FADA43-DAD0-4AFD-B65F-CD6162B3A7A3}" type="sibTrans" cxnId="{CE2415F0-D48C-4713-A4B3-95399108F363}">
      <dgm:prSet/>
      <dgm:spPr/>
      <dgm:t>
        <a:bodyPr/>
        <a:lstStyle/>
        <a:p>
          <a:endParaRPr lang="ru-RU"/>
        </a:p>
      </dgm:t>
    </dgm:pt>
    <dgm:pt modelId="{06AB1ED4-4FA9-4423-8CE7-C1EEB65DCA5D}">
      <dgm:prSet phldrT="[Текст]"/>
      <dgm:spPr/>
      <dgm:t>
        <a:bodyPr/>
        <a:lstStyle/>
        <a:p>
          <a:r>
            <a:rPr lang="ru-RU" dirty="0"/>
            <a:t>Проведение </a:t>
          </a:r>
          <a:r>
            <a:rPr lang="ru-RU" b="0" i="0" dirty="0"/>
            <a:t>структурной перестройки профессий на уровне квалификации и организация государственных учреждений по переподготовке кадров;</a:t>
          </a:r>
          <a:endParaRPr lang="ru-RU" dirty="0"/>
        </a:p>
      </dgm:t>
    </dgm:pt>
    <dgm:pt modelId="{5918ECD7-4308-4C98-9ECE-BE5D3E6AD0C4}" type="parTrans" cxnId="{27049A25-9F2B-4389-B437-D5B865DA3F62}">
      <dgm:prSet/>
      <dgm:spPr/>
      <dgm:t>
        <a:bodyPr/>
        <a:lstStyle/>
        <a:p>
          <a:endParaRPr lang="ru-RU"/>
        </a:p>
      </dgm:t>
    </dgm:pt>
    <dgm:pt modelId="{236CE485-408E-4DE1-83FE-2941C92B2B87}" type="sibTrans" cxnId="{27049A25-9F2B-4389-B437-D5B865DA3F62}">
      <dgm:prSet/>
      <dgm:spPr/>
      <dgm:t>
        <a:bodyPr/>
        <a:lstStyle/>
        <a:p>
          <a:endParaRPr lang="ru-RU"/>
        </a:p>
      </dgm:t>
    </dgm:pt>
    <dgm:pt modelId="{577CBCAA-732F-4475-AD00-FF8F5237EE69}">
      <dgm:prSet phldrT="[Текст]" phldr="1"/>
      <dgm:spPr/>
      <dgm:t>
        <a:bodyPr/>
        <a:lstStyle/>
        <a:p>
          <a:endParaRPr lang="ru-RU" dirty="0"/>
        </a:p>
      </dgm:t>
    </dgm:pt>
    <dgm:pt modelId="{F56A2055-B286-4993-800A-E44A8B1582D8}" type="parTrans" cxnId="{5B34B836-8C98-43B0-A02F-9041E8367927}">
      <dgm:prSet/>
      <dgm:spPr/>
      <dgm:t>
        <a:bodyPr/>
        <a:lstStyle/>
        <a:p>
          <a:endParaRPr lang="ru-RU"/>
        </a:p>
      </dgm:t>
    </dgm:pt>
    <dgm:pt modelId="{8753F04D-53C0-48C3-8D9E-639A2851128A}" type="sibTrans" cxnId="{5B34B836-8C98-43B0-A02F-9041E8367927}">
      <dgm:prSet/>
      <dgm:spPr/>
      <dgm:t>
        <a:bodyPr/>
        <a:lstStyle/>
        <a:p>
          <a:endParaRPr lang="ru-RU"/>
        </a:p>
      </dgm:t>
    </dgm:pt>
    <dgm:pt modelId="{82CF3441-56EB-4F43-8C9D-8C8F14200CD4}">
      <dgm:prSet phldrT="[Текст]"/>
      <dgm:spPr/>
      <dgm:t>
        <a:bodyPr/>
        <a:lstStyle/>
        <a:p>
          <a:r>
            <a:rPr lang="ru-RU" b="0" i="0" dirty="0"/>
            <a:t>создание служб занятости</a:t>
          </a:r>
          <a:endParaRPr lang="ru-RU" dirty="0">
            <a:latin typeface="+mn-lt"/>
          </a:endParaRPr>
        </a:p>
      </dgm:t>
    </dgm:pt>
    <dgm:pt modelId="{32363915-DAC5-4809-AF0A-B62E4D2BE26F}" type="parTrans" cxnId="{753C8B7C-B7B0-4207-9228-5911BB9D6529}">
      <dgm:prSet/>
      <dgm:spPr/>
      <dgm:t>
        <a:bodyPr/>
        <a:lstStyle/>
        <a:p>
          <a:endParaRPr lang="ru-RU"/>
        </a:p>
      </dgm:t>
    </dgm:pt>
    <dgm:pt modelId="{CCC6B179-5E7B-422F-8643-AD256C4FF20E}" type="sibTrans" cxnId="{753C8B7C-B7B0-4207-9228-5911BB9D6529}">
      <dgm:prSet/>
      <dgm:spPr/>
      <dgm:t>
        <a:bodyPr/>
        <a:lstStyle/>
        <a:p>
          <a:endParaRPr lang="ru-RU"/>
        </a:p>
      </dgm:t>
    </dgm:pt>
    <dgm:pt modelId="{037795C2-8E97-4C04-8CF3-E98B3DBCB4D0}">
      <dgm:prSet phldrT="[Текст]"/>
      <dgm:spPr/>
      <dgm:t>
        <a:bodyPr/>
        <a:lstStyle/>
        <a:p>
          <a:r>
            <a:rPr lang="ru-RU" b="0" i="0" dirty="0"/>
            <a:t>создание дополнительных рабочих мест в государственном секторе.</a:t>
          </a:r>
          <a:endParaRPr lang="ru-RU" dirty="0">
            <a:latin typeface="+mn-lt"/>
          </a:endParaRPr>
        </a:p>
      </dgm:t>
    </dgm:pt>
    <dgm:pt modelId="{FCD0AB0E-215A-47D1-B232-E554E728CC80}" type="parTrans" cxnId="{55377B2C-BF42-4DBE-9378-BC913B3AFFCA}">
      <dgm:prSet/>
      <dgm:spPr/>
      <dgm:t>
        <a:bodyPr/>
        <a:lstStyle/>
        <a:p>
          <a:endParaRPr lang="ru-RU"/>
        </a:p>
      </dgm:t>
    </dgm:pt>
    <dgm:pt modelId="{F9795F0D-C227-4371-9B76-A66F6D8E1A31}" type="sibTrans" cxnId="{55377B2C-BF42-4DBE-9378-BC913B3AFFCA}">
      <dgm:prSet/>
      <dgm:spPr/>
      <dgm:t>
        <a:bodyPr/>
        <a:lstStyle/>
        <a:p>
          <a:endParaRPr lang="ru-RU"/>
        </a:p>
      </dgm:t>
    </dgm:pt>
    <dgm:pt modelId="{59FEACD0-923B-4857-ADEB-1AFC65A603CA}">
      <dgm:prSet/>
      <dgm:spPr/>
      <dgm:t>
        <a:bodyPr/>
        <a:lstStyle/>
        <a:p>
          <a:endParaRPr lang="ru-RU"/>
        </a:p>
      </dgm:t>
    </dgm:pt>
    <dgm:pt modelId="{4337FEEE-502D-4E54-B658-87326021CE10}" type="parTrans" cxnId="{2FB6E9F2-9EA1-4EE2-8878-6FAD2C98ED81}">
      <dgm:prSet/>
      <dgm:spPr/>
      <dgm:t>
        <a:bodyPr/>
        <a:lstStyle/>
        <a:p>
          <a:endParaRPr lang="ru-RU"/>
        </a:p>
      </dgm:t>
    </dgm:pt>
    <dgm:pt modelId="{15B6E817-C8E4-423B-9BF9-ED615A124380}" type="sibTrans" cxnId="{2FB6E9F2-9EA1-4EE2-8878-6FAD2C98ED81}">
      <dgm:prSet/>
      <dgm:spPr/>
      <dgm:t>
        <a:bodyPr/>
        <a:lstStyle/>
        <a:p>
          <a:endParaRPr lang="ru-RU"/>
        </a:p>
      </dgm:t>
    </dgm:pt>
    <dgm:pt modelId="{C8810303-95BF-4271-9365-9B209FA17220}">
      <dgm:prSet/>
      <dgm:spPr/>
      <dgm:t>
        <a:bodyPr/>
        <a:lstStyle/>
        <a:p>
          <a:r>
            <a:rPr lang="ru-RU" b="0" i="0"/>
            <a:t>выплата пособий по безработице;</a:t>
          </a:r>
          <a:endParaRPr lang="ru-RU"/>
        </a:p>
      </dgm:t>
    </dgm:pt>
    <dgm:pt modelId="{7F69478F-4CC9-4CE4-8EC7-909336AEBBA0}" type="parTrans" cxnId="{6CD86598-C063-41AC-9B85-2B5CDC9F0673}">
      <dgm:prSet/>
      <dgm:spPr/>
      <dgm:t>
        <a:bodyPr/>
        <a:lstStyle/>
        <a:p>
          <a:endParaRPr lang="ru-RU"/>
        </a:p>
      </dgm:t>
    </dgm:pt>
    <dgm:pt modelId="{5BE31E22-92F4-45C8-9C97-D3B035A75CAC}" type="sibTrans" cxnId="{6CD86598-C063-41AC-9B85-2B5CDC9F0673}">
      <dgm:prSet/>
      <dgm:spPr/>
      <dgm:t>
        <a:bodyPr/>
        <a:lstStyle/>
        <a:p>
          <a:endParaRPr lang="ru-RU"/>
        </a:p>
      </dgm:t>
    </dgm:pt>
    <dgm:pt modelId="{ACA12043-B85C-4890-B5DF-0CB3BBB00123}">
      <dgm:prSet/>
      <dgm:spPr/>
      <dgm:t>
        <a:bodyPr/>
        <a:lstStyle/>
        <a:p>
          <a:endParaRPr lang="ru-RU"/>
        </a:p>
      </dgm:t>
    </dgm:pt>
    <dgm:pt modelId="{671E25FF-4E6F-4AB6-BA51-417928D53DDC}" type="parTrans" cxnId="{342ECF8D-A17E-40C4-964B-1AB3CF6259DC}">
      <dgm:prSet/>
      <dgm:spPr/>
      <dgm:t>
        <a:bodyPr/>
        <a:lstStyle/>
        <a:p>
          <a:endParaRPr lang="ru-RU"/>
        </a:p>
      </dgm:t>
    </dgm:pt>
    <dgm:pt modelId="{3420CC5D-F5AC-45CB-86D4-A39F91503790}" type="sibTrans" cxnId="{342ECF8D-A17E-40C4-964B-1AB3CF6259DC}">
      <dgm:prSet/>
      <dgm:spPr/>
      <dgm:t>
        <a:bodyPr/>
        <a:lstStyle/>
        <a:p>
          <a:endParaRPr lang="ru-RU"/>
        </a:p>
      </dgm:t>
    </dgm:pt>
    <dgm:pt modelId="{2C0BC260-2462-4EDF-A26F-C081690699F3}">
      <dgm:prSet/>
      <dgm:spPr/>
      <dgm:t>
        <a:bodyPr/>
        <a:lstStyle/>
        <a:p>
          <a:r>
            <a:rPr lang="ru-RU" b="0" i="0"/>
            <a:t>установление уровня минимальной заработной платы.</a:t>
          </a:r>
          <a:endParaRPr lang="ru-RU"/>
        </a:p>
      </dgm:t>
    </dgm:pt>
    <dgm:pt modelId="{6EB85C94-80BB-4DEB-8111-C4C5F824D98D}" type="parTrans" cxnId="{334408A2-2D5E-4CF5-864C-B5B6322B213B}">
      <dgm:prSet/>
      <dgm:spPr/>
      <dgm:t>
        <a:bodyPr/>
        <a:lstStyle/>
        <a:p>
          <a:endParaRPr lang="ru-RU"/>
        </a:p>
      </dgm:t>
    </dgm:pt>
    <dgm:pt modelId="{E5DFCE67-1224-4539-BC42-3BD81D68ACE7}" type="sibTrans" cxnId="{334408A2-2D5E-4CF5-864C-B5B6322B213B}">
      <dgm:prSet/>
      <dgm:spPr/>
      <dgm:t>
        <a:bodyPr/>
        <a:lstStyle/>
        <a:p>
          <a:endParaRPr lang="ru-RU"/>
        </a:p>
      </dgm:t>
    </dgm:pt>
    <dgm:pt modelId="{1A42BA95-F3A5-4ED8-89C1-5281A898121B}">
      <dgm:prSet phldrT="[Текст]" phldr="1"/>
      <dgm:spPr/>
      <dgm:t>
        <a:bodyPr/>
        <a:lstStyle/>
        <a:p>
          <a:endParaRPr lang="ru-RU" dirty="0"/>
        </a:p>
      </dgm:t>
    </dgm:pt>
    <dgm:pt modelId="{03FF50F3-6EA6-4102-BCEF-F8C48D7D9E26}" type="sibTrans" cxnId="{54085E97-E1A4-495E-BD75-E000DAAE9B37}">
      <dgm:prSet/>
      <dgm:spPr/>
      <dgm:t>
        <a:bodyPr/>
        <a:lstStyle/>
        <a:p>
          <a:endParaRPr lang="ru-RU"/>
        </a:p>
      </dgm:t>
    </dgm:pt>
    <dgm:pt modelId="{2996A0B5-D819-4C60-A10B-F86BD0172E32}" type="parTrans" cxnId="{54085E97-E1A4-495E-BD75-E000DAAE9B37}">
      <dgm:prSet/>
      <dgm:spPr/>
      <dgm:t>
        <a:bodyPr/>
        <a:lstStyle/>
        <a:p>
          <a:endParaRPr lang="ru-RU"/>
        </a:p>
      </dgm:t>
    </dgm:pt>
    <dgm:pt modelId="{D30C998E-68B6-4730-9DAF-8B59E4BB7BF0}" type="pres">
      <dgm:prSet presAssocID="{9E02603D-AE86-4281-84A2-DF9A52AA5AF4}" presName="linearFlow" presStyleCnt="0">
        <dgm:presLayoutVars>
          <dgm:dir/>
          <dgm:animLvl val="lvl"/>
          <dgm:resizeHandles val="exact"/>
        </dgm:presLayoutVars>
      </dgm:prSet>
      <dgm:spPr/>
    </dgm:pt>
    <dgm:pt modelId="{5D89C78F-753C-4CBE-B9F4-BB56AB8E00CB}" type="pres">
      <dgm:prSet presAssocID="{F497F4F9-F7B2-4534-BDEA-066147011A1C}" presName="composite" presStyleCnt="0"/>
      <dgm:spPr/>
    </dgm:pt>
    <dgm:pt modelId="{597D79C7-2E21-480B-B60F-059D72A1EF2D}" type="pres">
      <dgm:prSet presAssocID="{F497F4F9-F7B2-4534-BDEA-066147011A1C}" presName="parentText" presStyleLbl="alignNode1" presStyleIdx="0" presStyleCnt="5">
        <dgm:presLayoutVars>
          <dgm:chMax val="1"/>
          <dgm:bulletEnabled val="1"/>
        </dgm:presLayoutVars>
      </dgm:prSet>
      <dgm:spPr/>
    </dgm:pt>
    <dgm:pt modelId="{87A68FCE-2F05-4B1A-AB42-812DFE7A4948}" type="pres">
      <dgm:prSet presAssocID="{F497F4F9-F7B2-4534-BDEA-066147011A1C}" presName="descendantText" presStyleLbl="alignAcc1" presStyleIdx="0" presStyleCnt="5">
        <dgm:presLayoutVars>
          <dgm:bulletEnabled val="1"/>
        </dgm:presLayoutVars>
      </dgm:prSet>
      <dgm:spPr/>
    </dgm:pt>
    <dgm:pt modelId="{DF29AAC5-E02C-497F-9F4E-E78F7E249706}" type="pres">
      <dgm:prSet presAssocID="{F5FADA43-DAD0-4AFD-B65F-CD6162B3A7A3}" presName="sp" presStyleCnt="0"/>
      <dgm:spPr/>
    </dgm:pt>
    <dgm:pt modelId="{EABF9390-E0E5-4DAC-B635-84A94EEF1A28}" type="pres">
      <dgm:prSet presAssocID="{577CBCAA-732F-4475-AD00-FF8F5237EE69}" presName="composite" presStyleCnt="0"/>
      <dgm:spPr/>
    </dgm:pt>
    <dgm:pt modelId="{5E0B26DB-869C-46E4-B88F-B4675636DC2C}" type="pres">
      <dgm:prSet presAssocID="{577CBCAA-732F-4475-AD00-FF8F5237EE69}" presName="parentText" presStyleLbl="alignNode1" presStyleIdx="1" presStyleCnt="5">
        <dgm:presLayoutVars>
          <dgm:chMax val="1"/>
          <dgm:bulletEnabled val="1"/>
        </dgm:presLayoutVars>
      </dgm:prSet>
      <dgm:spPr/>
    </dgm:pt>
    <dgm:pt modelId="{70D3021F-0DB2-43B5-9A9B-27420AA82332}" type="pres">
      <dgm:prSet presAssocID="{577CBCAA-732F-4475-AD00-FF8F5237EE69}" presName="descendantText" presStyleLbl="alignAcc1" presStyleIdx="1" presStyleCnt="5">
        <dgm:presLayoutVars>
          <dgm:bulletEnabled val="1"/>
        </dgm:presLayoutVars>
      </dgm:prSet>
      <dgm:spPr/>
    </dgm:pt>
    <dgm:pt modelId="{D26812BB-1383-4D57-9D97-7E07CF9DBD86}" type="pres">
      <dgm:prSet presAssocID="{8753F04D-53C0-48C3-8D9E-639A2851128A}" presName="sp" presStyleCnt="0"/>
      <dgm:spPr/>
    </dgm:pt>
    <dgm:pt modelId="{54615159-A4B9-4D50-991D-D62B92645CD1}" type="pres">
      <dgm:prSet presAssocID="{1A42BA95-F3A5-4ED8-89C1-5281A898121B}" presName="composite" presStyleCnt="0"/>
      <dgm:spPr/>
    </dgm:pt>
    <dgm:pt modelId="{F118DB62-912B-455D-879A-682E1FDC9410}" type="pres">
      <dgm:prSet presAssocID="{1A42BA95-F3A5-4ED8-89C1-5281A898121B}" presName="parentText" presStyleLbl="alignNode1" presStyleIdx="2" presStyleCnt="5">
        <dgm:presLayoutVars>
          <dgm:chMax val="1"/>
          <dgm:bulletEnabled val="1"/>
        </dgm:presLayoutVars>
      </dgm:prSet>
      <dgm:spPr/>
    </dgm:pt>
    <dgm:pt modelId="{8A7E4C16-315F-4850-B038-E3A60D87DC55}" type="pres">
      <dgm:prSet presAssocID="{1A42BA95-F3A5-4ED8-89C1-5281A898121B}" presName="descendantText" presStyleLbl="alignAcc1" presStyleIdx="2" presStyleCnt="5">
        <dgm:presLayoutVars>
          <dgm:bulletEnabled val="1"/>
        </dgm:presLayoutVars>
      </dgm:prSet>
      <dgm:spPr/>
    </dgm:pt>
    <dgm:pt modelId="{953C0679-B7E1-4973-911F-21C55999A50B}" type="pres">
      <dgm:prSet presAssocID="{03FF50F3-6EA6-4102-BCEF-F8C48D7D9E26}" presName="sp" presStyleCnt="0"/>
      <dgm:spPr/>
    </dgm:pt>
    <dgm:pt modelId="{CC13C504-F00E-489D-B559-620B695298D2}" type="pres">
      <dgm:prSet presAssocID="{59FEACD0-923B-4857-ADEB-1AFC65A603CA}" presName="composite" presStyleCnt="0"/>
      <dgm:spPr/>
    </dgm:pt>
    <dgm:pt modelId="{7489F4E7-BE3B-4E0A-B4EF-7F4E3500B041}" type="pres">
      <dgm:prSet presAssocID="{59FEACD0-923B-4857-ADEB-1AFC65A603CA}" presName="parentText" presStyleLbl="alignNode1" presStyleIdx="3" presStyleCnt="5">
        <dgm:presLayoutVars>
          <dgm:chMax val="1"/>
          <dgm:bulletEnabled val="1"/>
        </dgm:presLayoutVars>
      </dgm:prSet>
      <dgm:spPr/>
    </dgm:pt>
    <dgm:pt modelId="{7DEF368A-C9FD-4406-82A8-990A483698A0}" type="pres">
      <dgm:prSet presAssocID="{59FEACD0-923B-4857-ADEB-1AFC65A603CA}" presName="descendantText" presStyleLbl="alignAcc1" presStyleIdx="3" presStyleCnt="5">
        <dgm:presLayoutVars>
          <dgm:bulletEnabled val="1"/>
        </dgm:presLayoutVars>
      </dgm:prSet>
      <dgm:spPr/>
    </dgm:pt>
    <dgm:pt modelId="{9A4D683C-2E3C-48EA-A28A-AE1F29632EE9}" type="pres">
      <dgm:prSet presAssocID="{15B6E817-C8E4-423B-9BF9-ED615A124380}" presName="sp" presStyleCnt="0"/>
      <dgm:spPr/>
    </dgm:pt>
    <dgm:pt modelId="{93E7A5CF-78EF-445C-A9D3-BA6D44FE1224}" type="pres">
      <dgm:prSet presAssocID="{ACA12043-B85C-4890-B5DF-0CB3BBB00123}" presName="composite" presStyleCnt="0"/>
      <dgm:spPr/>
    </dgm:pt>
    <dgm:pt modelId="{3E0DD7F6-A81D-44C9-9C87-5E516C514C4A}" type="pres">
      <dgm:prSet presAssocID="{ACA12043-B85C-4890-B5DF-0CB3BBB00123}" presName="parentText" presStyleLbl="alignNode1" presStyleIdx="4" presStyleCnt="5">
        <dgm:presLayoutVars>
          <dgm:chMax val="1"/>
          <dgm:bulletEnabled val="1"/>
        </dgm:presLayoutVars>
      </dgm:prSet>
      <dgm:spPr/>
    </dgm:pt>
    <dgm:pt modelId="{64A04048-C7F5-48DD-AB91-CC7A2B5AB4FC}" type="pres">
      <dgm:prSet presAssocID="{ACA12043-B85C-4890-B5DF-0CB3BBB00123}" presName="descendantText" presStyleLbl="alignAcc1" presStyleIdx="4" presStyleCnt="5">
        <dgm:presLayoutVars>
          <dgm:bulletEnabled val="1"/>
        </dgm:presLayoutVars>
      </dgm:prSet>
      <dgm:spPr/>
    </dgm:pt>
  </dgm:ptLst>
  <dgm:cxnLst>
    <dgm:cxn modelId="{517F2101-9179-409E-B82C-E44A1836538B}" type="presOf" srcId="{82CF3441-56EB-4F43-8C9D-8C8F14200CD4}" destId="{70D3021F-0DB2-43B5-9A9B-27420AA82332}" srcOrd="0" destOrd="0" presId="urn:microsoft.com/office/officeart/2005/8/layout/chevron2"/>
    <dgm:cxn modelId="{8DB55D0A-35C4-4866-B366-52AE7C0139FD}" type="presOf" srcId="{577CBCAA-732F-4475-AD00-FF8F5237EE69}" destId="{5E0B26DB-869C-46E4-B88F-B4675636DC2C}" srcOrd="0" destOrd="0" presId="urn:microsoft.com/office/officeart/2005/8/layout/chevron2"/>
    <dgm:cxn modelId="{27049A25-9F2B-4389-B437-D5B865DA3F62}" srcId="{F497F4F9-F7B2-4534-BDEA-066147011A1C}" destId="{06AB1ED4-4FA9-4423-8CE7-C1EEB65DCA5D}" srcOrd="0" destOrd="0" parTransId="{5918ECD7-4308-4C98-9ECE-BE5D3E6AD0C4}" sibTransId="{236CE485-408E-4DE1-83FE-2941C92B2B87}"/>
    <dgm:cxn modelId="{55377B2C-BF42-4DBE-9378-BC913B3AFFCA}" srcId="{1A42BA95-F3A5-4ED8-89C1-5281A898121B}" destId="{037795C2-8E97-4C04-8CF3-E98B3DBCB4D0}" srcOrd="0" destOrd="0" parTransId="{FCD0AB0E-215A-47D1-B232-E554E728CC80}" sibTransId="{F9795F0D-C227-4371-9B76-A66F6D8E1A31}"/>
    <dgm:cxn modelId="{4FB99E2E-D4DE-4C25-9F93-755AD8A4497B}" type="presOf" srcId="{ACA12043-B85C-4890-B5DF-0CB3BBB00123}" destId="{3E0DD7F6-A81D-44C9-9C87-5E516C514C4A}" srcOrd="0" destOrd="0" presId="urn:microsoft.com/office/officeart/2005/8/layout/chevron2"/>
    <dgm:cxn modelId="{5B34B836-8C98-43B0-A02F-9041E8367927}" srcId="{9E02603D-AE86-4281-84A2-DF9A52AA5AF4}" destId="{577CBCAA-732F-4475-AD00-FF8F5237EE69}" srcOrd="1" destOrd="0" parTransId="{F56A2055-B286-4993-800A-E44A8B1582D8}" sibTransId="{8753F04D-53C0-48C3-8D9E-639A2851128A}"/>
    <dgm:cxn modelId="{B331C439-88F8-446A-B9AC-A81E0D951E6E}" type="presOf" srcId="{59FEACD0-923B-4857-ADEB-1AFC65A603CA}" destId="{7489F4E7-BE3B-4E0A-B4EF-7F4E3500B041}" srcOrd="0" destOrd="0" presId="urn:microsoft.com/office/officeart/2005/8/layout/chevron2"/>
    <dgm:cxn modelId="{B1C8607A-CE44-48B3-B44E-41A1F32F1664}" type="presOf" srcId="{06AB1ED4-4FA9-4423-8CE7-C1EEB65DCA5D}" destId="{87A68FCE-2F05-4B1A-AB42-812DFE7A4948}" srcOrd="0" destOrd="0" presId="urn:microsoft.com/office/officeart/2005/8/layout/chevron2"/>
    <dgm:cxn modelId="{753C8B7C-B7B0-4207-9228-5911BB9D6529}" srcId="{577CBCAA-732F-4475-AD00-FF8F5237EE69}" destId="{82CF3441-56EB-4F43-8C9D-8C8F14200CD4}" srcOrd="0" destOrd="0" parTransId="{32363915-DAC5-4809-AF0A-B62E4D2BE26F}" sibTransId="{CCC6B179-5E7B-422F-8643-AD256C4FF20E}"/>
    <dgm:cxn modelId="{555CA889-33C3-4563-AC55-CC4BBE33287F}" type="presOf" srcId="{1A42BA95-F3A5-4ED8-89C1-5281A898121B}" destId="{F118DB62-912B-455D-879A-682E1FDC9410}" srcOrd="0" destOrd="0" presId="urn:microsoft.com/office/officeart/2005/8/layout/chevron2"/>
    <dgm:cxn modelId="{342ECF8D-A17E-40C4-964B-1AB3CF6259DC}" srcId="{9E02603D-AE86-4281-84A2-DF9A52AA5AF4}" destId="{ACA12043-B85C-4890-B5DF-0CB3BBB00123}" srcOrd="4" destOrd="0" parTransId="{671E25FF-4E6F-4AB6-BA51-417928D53DDC}" sibTransId="{3420CC5D-F5AC-45CB-86D4-A39F91503790}"/>
    <dgm:cxn modelId="{54085E97-E1A4-495E-BD75-E000DAAE9B37}" srcId="{9E02603D-AE86-4281-84A2-DF9A52AA5AF4}" destId="{1A42BA95-F3A5-4ED8-89C1-5281A898121B}" srcOrd="2" destOrd="0" parTransId="{2996A0B5-D819-4C60-A10B-F86BD0172E32}" sibTransId="{03FF50F3-6EA6-4102-BCEF-F8C48D7D9E26}"/>
    <dgm:cxn modelId="{6CD86598-C063-41AC-9B85-2B5CDC9F0673}" srcId="{59FEACD0-923B-4857-ADEB-1AFC65A603CA}" destId="{C8810303-95BF-4271-9365-9B209FA17220}" srcOrd="0" destOrd="0" parTransId="{7F69478F-4CC9-4CE4-8EC7-909336AEBBA0}" sibTransId="{5BE31E22-92F4-45C8-9C97-D3B035A75CAC}"/>
    <dgm:cxn modelId="{334408A2-2D5E-4CF5-864C-B5B6322B213B}" srcId="{ACA12043-B85C-4890-B5DF-0CB3BBB00123}" destId="{2C0BC260-2462-4EDF-A26F-C081690699F3}" srcOrd="0" destOrd="0" parTransId="{6EB85C94-80BB-4DEB-8111-C4C5F824D98D}" sibTransId="{E5DFCE67-1224-4539-BC42-3BD81D68ACE7}"/>
    <dgm:cxn modelId="{F3EA9DC5-9065-459A-B893-7C27D4DC9D57}" type="presOf" srcId="{F497F4F9-F7B2-4534-BDEA-066147011A1C}" destId="{597D79C7-2E21-480B-B60F-059D72A1EF2D}" srcOrd="0" destOrd="0" presId="urn:microsoft.com/office/officeart/2005/8/layout/chevron2"/>
    <dgm:cxn modelId="{D273D0CA-364B-46AC-8AB7-FAB8F92A82AC}" type="presOf" srcId="{2C0BC260-2462-4EDF-A26F-C081690699F3}" destId="{64A04048-C7F5-48DD-AB91-CC7A2B5AB4FC}" srcOrd="0" destOrd="0" presId="urn:microsoft.com/office/officeart/2005/8/layout/chevron2"/>
    <dgm:cxn modelId="{07A56AD1-51FC-4E2B-9494-BD848D3EE35E}" type="presOf" srcId="{037795C2-8E97-4C04-8CF3-E98B3DBCB4D0}" destId="{8A7E4C16-315F-4850-B038-E3A60D87DC55}" srcOrd="0" destOrd="0" presId="urn:microsoft.com/office/officeart/2005/8/layout/chevron2"/>
    <dgm:cxn modelId="{6D8FE4DB-E7CE-4B58-A1B3-0EE0B6CB50B6}" type="presOf" srcId="{C8810303-95BF-4271-9365-9B209FA17220}" destId="{7DEF368A-C9FD-4406-82A8-990A483698A0}" srcOrd="0" destOrd="0" presId="urn:microsoft.com/office/officeart/2005/8/layout/chevron2"/>
    <dgm:cxn modelId="{CE2415F0-D48C-4713-A4B3-95399108F363}" srcId="{9E02603D-AE86-4281-84A2-DF9A52AA5AF4}" destId="{F497F4F9-F7B2-4534-BDEA-066147011A1C}" srcOrd="0" destOrd="0" parTransId="{F59965B9-8D49-400A-8677-5F0091C4CBC1}" sibTransId="{F5FADA43-DAD0-4AFD-B65F-CD6162B3A7A3}"/>
    <dgm:cxn modelId="{2FB6E9F2-9EA1-4EE2-8878-6FAD2C98ED81}" srcId="{9E02603D-AE86-4281-84A2-DF9A52AA5AF4}" destId="{59FEACD0-923B-4857-ADEB-1AFC65A603CA}" srcOrd="3" destOrd="0" parTransId="{4337FEEE-502D-4E54-B658-87326021CE10}" sibTransId="{15B6E817-C8E4-423B-9BF9-ED615A124380}"/>
    <dgm:cxn modelId="{322303FC-A42B-413C-8F03-8D7F2FBDF134}" type="presOf" srcId="{9E02603D-AE86-4281-84A2-DF9A52AA5AF4}" destId="{D30C998E-68B6-4730-9DAF-8B59E4BB7BF0}" srcOrd="0" destOrd="0" presId="urn:microsoft.com/office/officeart/2005/8/layout/chevron2"/>
    <dgm:cxn modelId="{43D1E2A2-4FC4-430F-A96E-B37C8C4AC039}" type="presParOf" srcId="{D30C998E-68B6-4730-9DAF-8B59E4BB7BF0}" destId="{5D89C78F-753C-4CBE-B9F4-BB56AB8E00CB}" srcOrd="0" destOrd="0" presId="urn:microsoft.com/office/officeart/2005/8/layout/chevron2"/>
    <dgm:cxn modelId="{FAE77D6A-D844-4892-9E81-91F7CE736772}" type="presParOf" srcId="{5D89C78F-753C-4CBE-B9F4-BB56AB8E00CB}" destId="{597D79C7-2E21-480B-B60F-059D72A1EF2D}" srcOrd="0" destOrd="0" presId="urn:microsoft.com/office/officeart/2005/8/layout/chevron2"/>
    <dgm:cxn modelId="{1A752899-D94D-42EE-876F-B9F050A01765}" type="presParOf" srcId="{5D89C78F-753C-4CBE-B9F4-BB56AB8E00CB}" destId="{87A68FCE-2F05-4B1A-AB42-812DFE7A4948}" srcOrd="1" destOrd="0" presId="urn:microsoft.com/office/officeart/2005/8/layout/chevron2"/>
    <dgm:cxn modelId="{A3F5860A-BB24-494B-B1C7-B18E20147C48}" type="presParOf" srcId="{D30C998E-68B6-4730-9DAF-8B59E4BB7BF0}" destId="{DF29AAC5-E02C-497F-9F4E-E78F7E249706}" srcOrd="1" destOrd="0" presId="urn:microsoft.com/office/officeart/2005/8/layout/chevron2"/>
    <dgm:cxn modelId="{EE9886F7-3D7A-424B-9F17-18BEBE1D67BB}" type="presParOf" srcId="{D30C998E-68B6-4730-9DAF-8B59E4BB7BF0}" destId="{EABF9390-E0E5-4DAC-B635-84A94EEF1A28}" srcOrd="2" destOrd="0" presId="urn:microsoft.com/office/officeart/2005/8/layout/chevron2"/>
    <dgm:cxn modelId="{1A8DDD32-0A35-43E7-B1FE-F11CAA763BCE}" type="presParOf" srcId="{EABF9390-E0E5-4DAC-B635-84A94EEF1A28}" destId="{5E0B26DB-869C-46E4-B88F-B4675636DC2C}" srcOrd="0" destOrd="0" presId="urn:microsoft.com/office/officeart/2005/8/layout/chevron2"/>
    <dgm:cxn modelId="{D8BA3EB9-BB02-4880-A247-E9BA9C0869B5}" type="presParOf" srcId="{EABF9390-E0E5-4DAC-B635-84A94EEF1A28}" destId="{70D3021F-0DB2-43B5-9A9B-27420AA82332}" srcOrd="1" destOrd="0" presId="urn:microsoft.com/office/officeart/2005/8/layout/chevron2"/>
    <dgm:cxn modelId="{60740580-EB59-4B6C-A23B-817D39D33138}" type="presParOf" srcId="{D30C998E-68B6-4730-9DAF-8B59E4BB7BF0}" destId="{D26812BB-1383-4D57-9D97-7E07CF9DBD86}" srcOrd="3" destOrd="0" presId="urn:microsoft.com/office/officeart/2005/8/layout/chevron2"/>
    <dgm:cxn modelId="{3B993D77-FE5C-4773-A816-F4DE0902D6FD}" type="presParOf" srcId="{D30C998E-68B6-4730-9DAF-8B59E4BB7BF0}" destId="{54615159-A4B9-4D50-991D-D62B92645CD1}" srcOrd="4" destOrd="0" presId="urn:microsoft.com/office/officeart/2005/8/layout/chevron2"/>
    <dgm:cxn modelId="{9139F5D2-4BEF-46C4-A093-1719CCB615BD}" type="presParOf" srcId="{54615159-A4B9-4D50-991D-D62B92645CD1}" destId="{F118DB62-912B-455D-879A-682E1FDC9410}" srcOrd="0" destOrd="0" presId="urn:microsoft.com/office/officeart/2005/8/layout/chevron2"/>
    <dgm:cxn modelId="{1504F52E-B210-4D47-A780-D5258C57382D}" type="presParOf" srcId="{54615159-A4B9-4D50-991D-D62B92645CD1}" destId="{8A7E4C16-315F-4850-B038-E3A60D87DC55}" srcOrd="1" destOrd="0" presId="urn:microsoft.com/office/officeart/2005/8/layout/chevron2"/>
    <dgm:cxn modelId="{A4348CEC-D109-4B85-8E17-43DE65679034}" type="presParOf" srcId="{D30C998E-68B6-4730-9DAF-8B59E4BB7BF0}" destId="{953C0679-B7E1-4973-911F-21C55999A50B}" srcOrd="5" destOrd="0" presId="urn:microsoft.com/office/officeart/2005/8/layout/chevron2"/>
    <dgm:cxn modelId="{8D44454A-41AE-4CF8-AD75-E666BFBF29ED}" type="presParOf" srcId="{D30C998E-68B6-4730-9DAF-8B59E4BB7BF0}" destId="{CC13C504-F00E-489D-B559-620B695298D2}" srcOrd="6" destOrd="0" presId="urn:microsoft.com/office/officeart/2005/8/layout/chevron2"/>
    <dgm:cxn modelId="{7F044E48-350F-497A-AA46-A705877D89A3}" type="presParOf" srcId="{CC13C504-F00E-489D-B559-620B695298D2}" destId="{7489F4E7-BE3B-4E0A-B4EF-7F4E3500B041}" srcOrd="0" destOrd="0" presId="urn:microsoft.com/office/officeart/2005/8/layout/chevron2"/>
    <dgm:cxn modelId="{0435F9FB-9FFB-4F48-B6B0-3DB3821EDC65}" type="presParOf" srcId="{CC13C504-F00E-489D-B559-620B695298D2}" destId="{7DEF368A-C9FD-4406-82A8-990A483698A0}" srcOrd="1" destOrd="0" presId="urn:microsoft.com/office/officeart/2005/8/layout/chevron2"/>
    <dgm:cxn modelId="{F17AF2E3-A7D8-4334-AA70-10B1EB7E4B00}" type="presParOf" srcId="{D30C998E-68B6-4730-9DAF-8B59E4BB7BF0}" destId="{9A4D683C-2E3C-48EA-A28A-AE1F29632EE9}" srcOrd="7" destOrd="0" presId="urn:microsoft.com/office/officeart/2005/8/layout/chevron2"/>
    <dgm:cxn modelId="{4CBB145D-3788-4B2B-AEC8-9CE2855B9E59}" type="presParOf" srcId="{D30C998E-68B6-4730-9DAF-8B59E4BB7BF0}" destId="{93E7A5CF-78EF-445C-A9D3-BA6D44FE1224}" srcOrd="8" destOrd="0" presId="urn:microsoft.com/office/officeart/2005/8/layout/chevron2"/>
    <dgm:cxn modelId="{6400F21E-988C-4FE8-8AF6-458FFBCD59CD}" type="presParOf" srcId="{93E7A5CF-78EF-445C-A9D3-BA6D44FE1224}" destId="{3E0DD7F6-A81D-44C9-9C87-5E516C514C4A}" srcOrd="0" destOrd="0" presId="urn:microsoft.com/office/officeart/2005/8/layout/chevron2"/>
    <dgm:cxn modelId="{9159C1A1-3083-4F91-A06C-61A7567BB7E6}" type="presParOf" srcId="{93E7A5CF-78EF-445C-A9D3-BA6D44FE1224}" destId="{64A04048-C7F5-48DD-AB91-CC7A2B5AB4F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1CF714-FA39-4169-A7FB-ED7E6236315A}">
      <dsp:nvSpPr>
        <dsp:cNvPr id="0" name=""/>
        <dsp:cNvSpPr/>
      </dsp:nvSpPr>
      <dsp:spPr>
        <a:xfrm>
          <a:off x="4700261" y="817128"/>
          <a:ext cx="2849972" cy="257265"/>
        </a:xfrm>
        <a:custGeom>
          <a:avLst/>
          <a:gdLst/>
          <a:ahLst/>
          <a:cxnLst/>
          <a:rect l="0" t="0" r="0" b="0"/>
          <a:pathLst>
            <a:path>
              <a:moveTo>
                <a:pt x="0" y="257265"/>
              </a:moveTo>
              <a:lnTo>
                <a:pt x="2849972" y="0"/>
              </a:lnTo>
            </a:path>
          </a:pathLst>
        </a:custGeom>
        <a:noFill/>
        <a:ln w="1905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BAC9A2-34BC-4D29-8EDC-12CD7F8ABF16}">
      <dsp:nvSpPr>
        <dsp:cNvPr id="0" name=""/>
        <dsp:cNvSpPr/>
      </dsp:nvSpPr>
      <dsp:spPr>
        <a:xfrm>
          <a:off x="2155082" y="702824"/>
          <a:ext cx="2545178" cy="371570"/>
        </a:xfrm>
        <a:custGeom>
          <a:avLst/>
          <a:gdLst/>
          <a:ahLst/>
          <a:cxnLst/>
          <a:rect l="0" t="0" r="0" b="0"/>
          <a:pathLst>
            <a:path>
              <a:moveTo>
                <a:pt x="2545178" y="371570"/>
              </a:moveTo>
              <a:lnTo>
                <a:pt x="0" y="0"/>
              </a:lnTo>
            </a:path>
          </a:pathLst>
        </a:custGeom>
        <a:noFill/>
        <a:ln w="1905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DA398C-F05B-4C52-9F07-C430D39EFB05}">
      <dsp:nvSpPr>
        <dsp:cNvPr id="0" name=""/>
        <dsp:cNvSpPr/>
      </dsp:nvSpPr>
      <dsp:spPr>
        <a:xfrm>
          <a:off x="3854361" y="102"/>
          <a:ext cx="1691799" cy="10742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7FA6490-C544-4D38-B89B-69210D20F44E}">
      <dsp:nvSpPr>
        <dsp:cNvPr id="0" name=""/>
        <dsp:cNvSpPr/>
      </dsp:nvSpPr>
      <dsp:spPr>
        <a:xfrm>
          <a:off x="4042339" y="178681"/>
          <a:ext cx="1691799" cy="10742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500" kern="1200" dirty="0"/>
            <a:t>Экономически активное население </a:t>
          </a:r>
        </a:p>
      </dsp:txBody>
      <dsp:txXfrm>
        <a:off x="4073804" y="210146"/>
        <a:ext cx="1628869" cy="1011362"/>
      </dsp:txXfrm>
    </dsp:sp>
    <dsp:sp modelId="{A46F4744-91DC-43E1-9C0F-25B4901FB814}">
      <dsp:nvSpPr>
        <dsp:cNvPr id="0" name=""/>
        <dsp:cNvSpPr/>
      </dsp:nvSpPr>
      <dsp:spPr>
        <a:xfrm>
          <a:off x="1309183" y="702824"/>
          <a:ext cx="1691799" cy="1074292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309FD2-45AA-42B1-ABAE-BAA73AF81CD5}">
      <dsp:nvSpPr>
        <dsp:cNvPr id="0" name=""/>
        <dsp:cNvSpPr/>
      </dsp:nvSpPr>
      <dsp:spPr>
        <a:xfrm>
          <a:off x="1497161" y="881402"/>
          <a:ext cx="1691799" cy="10742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500" kern="1200" dirty="0"/>
            <a:t>Занятые </a:t>
          </a:r>
        </a:p>
      </dsp:txBody>
      <dsp:txXfrm>
        <a:off x="1528626" y="912867"/>
        <a:ext cx="1628869" cy="1011362"/>
      </dsp:txXfrm>
    </dsp:sp>
    <dsp:sp modelId="{2CA862ED-053B-4AFB-8751-874AFFEFD893}">
      <dsp:nvSpPr>
        <dsp:cNvPr id="0" name=""/>
        <dsp:cNvSpPr/>
      </dsp:nvSpPr>
      <dsp:spPr>
        <a:xfrm>
          <a:off x="6704334" y="817128"/>
          <a:ext cx="1691799" cy="1074292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D0C7A28-1175-4048-A165-F94303F4538A}">
      <dsp:nvSpPr>
        <dsp:cNvPr id="0" name=""/>
        <dsp:cNvSpPr/>
      </dsp:nvSpPr>
      <dsp:spPr>
        <a:xfrm>
          <a:off x="6892312" y="995707"/>
          <a:ext cx="1691799" cy="10742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500" kern="1200" dirty="0"/>
            <a:t>Безработные </a:t>
          </a:r>
        </a:p>
      </dsp:txBody>
      <dsp:txXfrm>
        <a:off x="6923777" y="1027172"/>
        <a:ext cx="1628869" cy="101136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2973A2-EA63-4B4A-9ECA-2CEF67C597F9}">
      <dsp:nvSpPr>
        <dsp:cNvPr id="0" name=""/>
        <dsp:cNvSpPr/>
      </dsp:nvSpPr>
      <dsp:spPr>
        <a:xfrm>
          <a:off x="0" y="0"/>
          <a:ext cx="11199812" cy="140116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69230" tIns="749808" rIns="869230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400" kern="1200" dirty="0"/>
            <a:t>Экономическое состояние общества, когда все желающие иметь оплачиваемую работу, занимаются ею.</a:t>
          </a:r>
        </a:p>
      </dsp:txBody>
      <dsp:txXfrm>
        <a:off x="0" y="0"/>
        <a:ext cx="11199812" cy="1401160"/>
      </dsp:txXfrm>
    </dsp:sp>
    <dsp:sp modelId="{1941BA2F-494C-4743-B3A8-989C0D027FBA}">
      <dsp:nvSpPr>
        <dsp:cNvPr id="0" name=""/>
        <dsp:cNvSpPr/>
      </dsp:nvSpPr>
      <dsp:spPr>
        <a:xfrm>
          <a:off x="557616" y="0"/>
          <a:ext cx="9752797" cy="582752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6328" tIns="0" rIns="296328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 dirty="0">
              <a:solidFill>
                <a:schemeClr val="bg1"/>
              </a:solidFill>
            </a:rPr>
            <a:t>Полная</a:t>
          </a:r>
        </a:p>
      </dsp:txBody>
      <dsp:txXfrm>
        <a:off x="586064" y="28448"/>
        <a:ext cx="9695901" cy="525856"/>
      </dsp:txXfrm>
    </dsp:sp>
    <dsp:sp modelId="{8D276D5F-C81B-423B-85A8-4896F2D6C851}">
      <dsp:nvSpPr>
        <dsp:cNvPr id="0" name=""/>
        <dsp:cNvSpPr/>
      </dsp:nvSpPr>
      <dsp:spPr>
        <a:xfrm>
          <a:off x="0" y="1609617"/>
          <a:ext cx="11199812" cy="129543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69230" tIns="749808" rIns="869230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400" kern="1200" dirty="0"/>
            <a:t>Форма занятости, характеризующаяся сокращенным объемом недельной трудовой нагрузки. </a:t>
          </a:r>
        </a:p>
      </dsp:txBody>
      <dsp:txXfrm>
        <a:off x="0" y="1609617"/>
        <a:ext cx="11199812" cy="1295437"/>
      </dsp:txXfrm>
    </dsp:sp>
    <dsp:sp modelId="{5764B94C-8F83-47C4-A34B-F9F6B257F7D4}">
      <dsp:nvSpPr>
        <dsp:cNvPr id="0" name=""/>
        <dsp:cNvSpPr/>
      </dsp:nvSpPr>
      <dsp:spPr>
        <a:xfrm>
          <a:off x="526828" y="1653030"/>
          <a:ext cx="9561504" cy="615981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6328" tIns="0" rIns="296328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 dirty="0">
              <a:solidFill>
                <a:schemeClr val="bg1"/>
              </a:solidFill>
            </a:rPr>
            <a:t>Частичная</a:t>
          </a:r>
          <a:endParaRPr lang="ru-RU" sz="1600" b="1" u="sng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56898" y="1683100"/>
        <a:ext cx="9501364" cy="555841"/>
      </dsp:txXfrm>
    </dsp:sp>
    <dsp:sp modelId="{FEB0D412-0ABB-4D1A-BD21-DD115A08F8A1}">
      <dsp:nvSpPr>
        <dsp:cNvPr id="0" name=""/>
        <dsp:cNvSpPr/>
      </dsp:nvSpPr>
      <dsp:spPr>
        <a:xfrm>
          <a:off x="0" y="3058684"/>
          <a:ext cx="11199812" cy="125846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69230" tIns="749808" rIns="869230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400" b="0" i="0" kern="1200" dirty="0"/>
            <a:t>Форма занятости, при которой люди заняты на производстве или в сфере оказания услуг строго ограниченное трудовым договором время. </a:t>
          </a:r>
          <a:endParaRPr lang="ru-RU" sz="1400" kern="1200" dirty="0"/>
        </a:p>
      </dsp:txBody>
      <dsp:txXfrm>
        <a:off x="0" y="3058684"/>
        <a:ext cx="11199812" cy="1258469"/>
      </dsp:txXfrm>
    </dsp:sp>
    <dsp:sp modelId="{8F2FEC4C-CD06-4776-B3FB-2C475B057E15}">
      <dsp:nvSpPr>
        <dsp:cNvPr id="0" name=""/>
        <dsp:cNvSpPr/>
      </dsp:nvSpPr>
      <dsp:spPr>
        <a:xfrm>
          <a:off x="559990" y="3158855"/>
          <a:ext cx="9881919" cy="542766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6328" tIns="0" rIns="296328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 dirty="0">
              <a:solidFill>
                <a:schemeClr val="bg1"/>
              </a:solidFill>
            </a:rPr>
            <a:t>Временная </a:t>
          </a:r>
        </a:p>
      </dsp:txBody>
      <dsp:txXfrm>
        <a:off x="586486" y="3185351"/>
        <a:ext cx="9828927" cy="489774"/>
      </dsp:txXfrm>
    </dsp:sp>
    <dsp:sp modelId="{1AF797C9-0E86-43C0-B6B4-4F63305B30BC}">
      <dsp:nvSpPr>
        <dsp:cNvPr id="0" name=""/>
        <dsp:cNvSpPr/>
      </dsp:nvSpPr>
      <dsp:spPr>
        <a:xfrm>
          <a:off x="0" y="4462523"/>
          <a:ext cx="11199812" cy="129543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69230" tIns="749808" rIns="869230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400" kern="1200" dirty="0"/>
            <a:t>Форма трудоустройства с нестандартными условиями найма и труда. </a:t>
          </a:r>
        </a:p>
      </dsp:txBody>
      <dsp:txXfrm>
        <a:off x="0" y="4462523"/>
        <a:ext cx="11199812" cy="1295437"/>
      </dsp:txXfrm>
    </dsp:sp>
    <dsp:sp modelId="{ADC9F208-9C26-4FA3-9238-80559BE5B3B7}">
      <dsp:nvSpPr>
        <dsp:cNvPr id="0" name=""/>
        <dsp:cNvSpPr/>
      </dsp:nvSpPr>
      <dsp:spPr>
        <a:xfrm>
          <a:off x="559990" y="4520171"/>
          <a:ext cx="10131776" cy="636071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6328" tIns="0" rIns="296328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 dirty="0">
              <a:solidFill>
                <a:schemeClr val="bg1"/>
              </a:solidFill>
            </a:rPr>
            <a:t>Гибкая</a:t>
          </a:r>
          <a:r>
            <a:rPr lang="ru-RU" sz="1600" kern="1200" dirty="0"/>
            <a:t> </a:t>
          </a:r>
        </a:p>
      </dsp:txBody>
      <dsp:txXfrm>
        <a:off x="591040" y="4551221"/>
        <a:ext cx="10069676" cy="57397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033E9B0-D3F8-4BDC-AB0D-7EBFDA57A1C2}">
      <dsp:nvSpPr>
        <dsp:cNvPr id="0" name=""/>
        <dsp:cNvSpPr/>
      </dsp:nvSpPr>
      <dsp:spPr>
        <a:xfrm>
          <a:off x="5044089" y="1396543"/>
          <a:ext cx="91440" cy="589475"/>
        </a:xfrm>
        <a:custGeom>
          <a:avLst/>
          <a:gdLst/>
          <a:ahLst/>
          <a:cxnLst/>
          <a:rect l="0" t="0" r="0" b="0"/>
          <a:pathLst>
            <a:path>
              <a:moveTo>
                <a:pt x="85304" y="0"/>
              </a:moveTo>
              <a:lnTo>
                <a:pt x="85304" y="385948"/>
              </a:lnTo>
              <a:lnTo>
                <a:pt x="45720" y="385948"/>
              </a:lnTo>
              <a:lnTo>
                <a:pt x="45720" y="589475"/>
              </a:lnTo>
            </a:path>
          </a:pathLst>
        </a:custGeom>
        <a:noFill/>
        <a:ln w="1905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1CF714-FA39-4169-A7FB-ED7E6236315A}">
      <dsp:nvSpPr>
        <dsp:cNvPr id="0" name=""/>
        <dsp:cNvSpPr/>
      </dsp:nvSpPr>
      <dsp:spPr>
        <a:xfrm>
          <a:off x="5129394" y="716108"/>
          <a:ext cx="4030898" cy="680434"/>
        </a:xfrm>
        <a:custGeom>
          <a:avLst/>
          <a:gdLst/>
          <a:ahLst/>
          <a:cxnLst/>
          <a:rect l="0" t="0" r="0" b="0"/>
          <a:pathLst>
            <a:path>
              <a:moveTo>
                <a:pt x="0" y="680434"/>
              </a:moveTo>
              <a:lnTo>
                <a:pt x="4030898" y="0"/>
              </a:lnTo>
            </a:path>
          </a:pathLst>
        </a:custGeom>
        <a:noFill/>
        <a:ln w="1905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BAC9A2-34BC-4D29-8EDC-12CD7F8ABF16}">
      <dsp:nvSpPr>
        <dsp:cNvPr id="0" name=""/>
        <dsp:cNvSpPr/>
      </dsp:nvSpPr>
      <dsp:spPr>
        <a:xfrm>
          <a:off x="854386" y="914016"/>
          <a:ext cx="4275008" cy="482526"/>
        </a:xfrm>
        <a:custGeom>
          <a:avLst/>
          <a:gdLst/>
          <a:ahLst/>
          <a:cxnLst/>
          <a:rect l="0" t="0" r="0" b="0"/>
          <a:pathLst>
            <a:path>
              <a:moveTo>
                <a:pt x="4275008" y="482526"/>
              </a:moveTo>
              <a:lnTo>
                <a:pt x="0" y="0"/>
              </a:lnTo>
            </a:path>
          </a:pathLst>
        </a:custGeom>
        <a:noFill/>
        <a:ln w="1905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DA398C-F05B-4C52-9F07-C430D39EFB05}">
      <dsp:nvSpPr>
        <dsp:cNvPr id="0" name=""/>
        <dsp:cNvSpPr/>
      </dsp:nvSpPr>
      <dsp:spPr>
        <a:xfrm>
          <a:off x="4030898" y="1452"/>
          <a:ext cx="2196993" cy="139509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7FA6490-C544-4D38-B89B-69210D20F44E}">
      <dsp:nvSpPr>
        <dsp:cNvPr id="0" name=""/>
        <dsp:cNvSpPr/>
      </dsp:nvSpPr>
      <dsp:spPr>
        <a:xfrm>
          <a:off x="4275008" y="233357"/>
          <a:ext cx="2196993" cy="139509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i="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Безработный</a:t>
          </a:r>
        </a:p>
      </dsp:txBody>
      <dsp:txXfrm>
        <a:off x="4315869" y="274218"/>
        <a:ext cx="2115271" cy="1313368"/>
      </dsp:txXfrm>
    </dsp:sp>
    <dsp:sp modelId="{A46F4744-91DC-43E1-9C0F-25B4901FB814}">
      <dsp:nvSpPr>
        <dsp:cNvPr id="0" name=""/>
        <dsp:cNvSpPr/>
      </dsp:nvSpPr>
      <dsp:spPr>
        <a:xfrm>
          <a:off x="-244110" y="914016"/>
          <a:ext cx="2196993" cy="139509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309FD2-45AA-42B1-ABAE-BAA73AF81CD5}">
      <dsp:nvSpPr>
        <dsp:cNvPr id="0" name=""/>
        <dsp:cNvSpPr/>
      </dsp:nvSpPr>
      <dsp:spPr>
        <a:xfrm>
          <a:off x="0" y="1145921"/>
          <a:ext cx="2196993" cy="139509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/>
            <a:t>Отсутствие на протяжении некоторого времени постоянного заработка</a:t>
          </a:r>
        </a:p>
      </dsp:txBody>
      <dsp:txXfrm>
        <a:off x="40861" y="1186782"/>
        <a:ext cx="2115271" cy="1313368"/>
      </dsp:txXfrm>
    </dsp:sp>
    <dsp:sp modelId="{2CA862ED-053B-4AFB-8751-874AFFEFD893}">
      <dsp:nvSpPr>
        <dsp:cNvPr id="0" name=""/>
        <dsp:cNvSpPr/>
      </dsp:nvSpPr>
      <dsp:spPr>
        <a:xfrm>
          <a:off x="8061796" y="716108"/>
          <a:ext cx="2196993" cy="139509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D0C7A28-1175-4048-A165-F94303F4538A}">
      <dsp:nvSpPr>
        <dsp:cNvPr id="0" name=""/>
        <dsp:cNvSpPr/>
      </dsp:nvSpPr>
      <dsp:spPr>
        <a:xfrm>
          <a:off x="8305906" y="948013"/>
          <a:ext cx="2196993" cy="139509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/>
            <a:t>Трудоспособный возраст </a:t>
          </a:r>
        </a:p>
      </dsp:txBody>
      <dsp:txXfrm>
        <a:off x="8346767" y="988874"/>
        <a:ext cx="2115271" cy="1313368"/>
      </dsp:txXfrm>
    </dsp:sp>
    <dsp:sp modelId="{E0E36C86-23FE-45F1-A377-8B11E7DEA278}">
      <dsp:nvSpPr>
        <dsp:cNvPr id="0" name=""/>
        <dsp:cNvSpPr/>
      </dsp:nvSpPr>
      <dsp:spPr>
        <a:xfrm>
          <a:off x="3991313" y="1986018"/>
          <a:ext cx="2196993" cy="139509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680B0D6-32F3-4036-834E-A8087D49A380}">
      <dsp:nvSpPr>
        <dsp:cNvPr id="0" name=""/>
        <dsp:cNvSpPr/>
      </dsp:nvSpPr>
      <dsp:spPr>
        <a:xfrm>
          <a:off x="4235423" y="2217923"/>
          <a:ext cx="2196993" cy="139509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/>
            <a:t>Доказанное стремление найти работу </a:t>
          </a:r>
        </a:p>
      </dsp:txBody>
      <dsp:txXfrm>
        <a:off x="4276284" y="2258784"/>
        <a:ext cx="2115271" cy="131336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2973A2-EA63-4B4A-9ECA-2CEF67C597F9}">
      <dsp:nvSpPr>
        <dsp:cNvPr id="0" name=""/>
        <dsp:cNvSpPr/>
      </dsp:nvSpPr>
      <dsp:spPr>
        <a:xfrm>
          <a:off x="0" y="0"/>
          <a:ext cx="11199812" cy="135644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69230" tIns="354076" rIns="869230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400" b="0" i="0" kern="1200" dirty="0"/>
            <a:t>Связана с поиском и ожиданием работы. Имеет в основном добровольный и кратковременный характер. Работу могут искать молодые специалисты, уволившиеся по собственному желанию. Основная причина возникновения — несовершенство информации, т. е. отсутствие сведений о наличии свободных рабочих мест.</a:t>
          </a:r>
          <a:endParaRPr lang="ru-RU" sz="1400" kern="1200" dirty="0"/>
        </a:p>
      </dsp:txBody>
      <dsp:txXfrm>
        <a:off x="0" y="0"/>
        <a:ext cx="11199812" cy="1356442"/>
      </dsp:txXfrm>
    </dsp:sp>
    <dsp:sp modelId="{1941BA2F-494C-4743-B3A8-989C0D027FBA}">
      <dsp:nvSpPr>
        <dsp:cNvPr id="0" name=""/>
        <dsp:cNvSpPr/>
      </dsp:nvSpPr>
      <dsp:spPr>
        <a:xfrm>
          <a:off x="557616" y="0"/>
          <a:ext cx="9752797" cy="322373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6328" tIns="0" rIns="296328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 dirty="0">
              <a:solidFill>
                <a:schemeClr val="bg1"/>
              </a:solidFill>
            </a:rPr>
            <a:t>Фрикционная </a:t>
          </a:r>
        </a:p>
      </dsp:txBody>
      <dsp:txXfrm>
        <a:off x="573353" y="15737"/>
        <a:ext cx="9721323" cy="290899"/>
      </dsp:txXfrm>
    </dsp:sp>
    <dsp:sp modelId="{8D276D5F-C81B-423B-85A8-4896F2D6C851}">
      <dsp:nvSpPr>
        <dsp:cNvPr id="0" name=""/>
        <dsp:cNvSpPr/>
      </dsp:nvSpPr>
      <dsp:spPr>
        <a:xfrm>
          <a:off x="0" y="1472937"/>
          <a:ext cx="11199812" cy="163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69230" tIns="354076" rIns="869230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400" b="0" i="0" kern="1200" dirty="0"/>
            <a:t>Связана с внедрением новых технологий, автоматизацией производства, изменением рынка товаров и услуг. Имеет в основном вынужденный и довольно долговременный </a:t>
          </a:r>
          <a:r>
            <a:rPr lang="ru-RU" sz="1400" b="0" i="0" kern="1200" dirty="0" err="1"/>
            <a:t>характер.Основная</a:t>
          </a:r>
          <a:r>
            <a:rPr lang="ru-RU" sz="1400" b="0" i="0" kern="1200" dirty="0"/>
            <a:t> причина возникновения — пересмотр предприятиями структуры ресурсов труда, т. е. либо увольнение некоторого количества людей, работающих на данном предприятии, либо переподготовка персонала.</a:t>
          </a:r>
          <a:r>
            <a:rPr lang="ru-RU" sz="1400" kern="1200" dirty="0"/>
            <a:t>. </a:t>
          </a:r>
        </a:p>
      </dsp:txBody>
      <dsp:txXfrm>
        <a:off x="0" y="1472937"/>
        <a:ext cx="11199812" cy="1638000"/>
      </dsp:txXfrm>
    </dsp:sp>
    <dsp:sp modelId="{5764B94C-8F83-47C4-A34B-F9F6B257F7D4}">
      <dsp:nvSpPr>
        <dsp:cNvPr id="0" name=""/>
        <dsp:cNvSpPr/>
      </dsp:nvSpPr>
      <dsp:spPr>
        <a:xfrm>
          <a:off x="526828" y="1496953"/>
          <a:ext cx="9561504" cy="340755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6328" tIns="0" rIns="296328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 dirty="0">
              <a:solidFill>
                <a:schemeClr val="bg1"/>
              </a:solidFill>
            </a:rPr>
            <a:t>Структурная </a:t>
          </a:r>
          <a:endParaRPr lang="ru-RU" sz="1600" b="1" u="sng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43462" y="1513587"/>
        <a:ext cx="9528236" cy="307487"/>
      </dsp:txXfrm>
    </dsp:sp>
    <dsp:sp modelId="{FEB0D412-0ABB-4D1A-BD21-DD115A08F8A1}">
      <dsp:nvSpPr>
        <dsp:cNvPr id="0" name=""/>
        <dsp:cNvSpPr/>
      </dsp:nvSpPr>
      <dsp:spPr>
        <a:xfrm>
          <a:off x="0" y="3195924"/>
          <a:ext cx="11199812" cy="106166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69230" tIns="354076" rIns="869230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400" b="0" i="0" kern="1200" dirty="0"/>
            <a:t>Связана с наступлением фазы общего экономического спада в экономическом цикле. Имеет вынужденный характер. В фазах оживления и подъёма появляются новые рабочие места и безработица уменьшается.</a:t>
          </a:r>
          <a:endParaRPr lang="ru-RU" sz="1400" kern="1200" dirty="0"/>
        </a:p>
      </dsp:txBody>
      <dsp:txXfrm>
        <a:off x="0" y="3195924"/>
        <a:ext cx="11199812" cy="1061666"/>
      </dsp:txXfrm>
    </dsp:sp>
    <dsp:sp modelId="{8F2FEC4C-CD06-4776-B3FB-2C475B057E15}">
      <dsp:nvSpPr>
        <dsp:cNvPr id="0" name=""/>
        <dsp:cNvSpPr/>
      </dsp:nvSpPr>
      <dsp:spPr>
        <a:xfrm>
          <a:off x="559990" y="3251337"/>
          <a:ext cx="9881919" cy="300253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6328" tIns="0" rIns="296328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 dirty="0">
              <a:solidFill>
                <a:schemeClr val="bg1"/>
              </a:solidFill>
            </a:rPr>
            <a:t>Циклическая  </a:t>
          </a:r>
        </a:p>
      </dsp:txBody>
      <dsp:txXfrm>
        <a:off x="574647" y="3265994"/>
        <a:ext cx="9852605" cy="270939"/>
      </dsp:txXfrm>
    </dsp:sp>
    <dsp:sp modelId="{1AF797C9-0E86-43C0-B6B4-4F63305B30BC}">
      <dsp:nvSpPr>
        <dsp:cNvPr id="0" name=""/>
        <dsp:cNvSpPr/>
      </dsp:nvSpPr>
      <dsp:spPr>
        <a:xfrm>
          <a:off x="0" y="4338007"/>
          <a:ext cx="11199812" cy="14332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69230" tIns="354076" rIns="869230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400" b="0" i="0" kern="1200" dirty="0"/>
            <a:t>Связана с неодинаковыми объёмами производства, выполняемыми некоторыми отраслями в различные периоды года, т. е. в одни месяцы спрос на рабочую силу в этих отраслях растёт и, следовательно, уровень безработицы уменьшается, в другие — падает и, следовательно, уровень безработицы увеличивается. </a:t>
          </a:r>
          <a:endParaRPr lang="ru-RU" sz="1400" kern="1200" dirty="0"/>
        </a:p>
      </dsp:txBody>
      <dsp:txXfrm>
        <a:off x="0" y="4338007"/>
        <a:ext cx="11199812" cy="1433250"/>
      </dsp:txXfrm>
    </dsp:sp>
    <dsp:sp modelId="{ADC9F208-9C26-4FA3-9238-80559BE5B3B7}">
      <dsp:nvSpPr>
        <dsp:cNvPr id="0" name=""/>
        <dsp:cNvSpPr/>
      </dsp:nvSpPr>
      <dsp:spPr>
        <a:xfrm>
          <a:off x="559990" y="4369897"/>
          <a:ext cx="10131776" cy="351869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6328" tIns="0" rIns="296328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 dirty="0">
              <a:solidFill>
                <a:schemeClr val="bg1"/>
              </a:solidFill>
            </a:rPr>
            <a:t>Сезонная </a:t>
          </a:r>
          <a:endParaRPr lang="ru-RU" sz="1600" kern="1200" dirty="0"/>
        </a:p>
      </dsp:txBody>
      <dsp:txXfrm>
        <a:off x="577167" y="4387074"/>
        <a:ext cx="10097422" cy="31751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A93A92-3F5E-4024-A2C4-36A4CE61E218}">
      <dsp:nvSpPr>
        <dsp:cNvPr id="0" name=""/>
        <dsp:cNvSpPr/>
      </dsp:nvSpPr>
      <dsp:spPr>
        <a:xfrm>
          <a:off x="6715568" y="3719817"/>
          <a:ext cx="3653056" cy="211509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400" b="0" i="0" kern="1200" dirty="0"/>
            <a:t>работник даёт согласие на неполный рабочий день или неполную рабочую неделю, т. к. не может найти другую работу с полной занятостью.</a:t>
          </a:r>
          <a:endParaRPr lang="ru-RU" sz="1400" kern="1200" dirty="0"/>
        </a:p>
      </dsp:txBody>
      <dsp:txXfrm>
        <a:off x="7857947" y="4295053"/>
        <a:ext cx="2464215" cy="1493398"/>
      </dsp:txXfrm>
    </dsp:sp>
    <dsp:sp modelId="{511F7121-5E09-4C08-85B0-F4F06CCA1061}">
      <dsp:nvSpPr>
        <dsp:cNvPr id="0" name=""/>
        <dsp:cNvSpPr/>
      </dsp:nvSpPr>
      <dsp:spPr>
        <a:xfrm>
          <a:off x="1519170" y="3753693"/>
          <a:ext cx="3653056" cy="211509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600" b="0" i="0" kern="1200" dirty="0"/>
            <a:t>связана с периодическим колебанием рабочей силы, имеющейся на рынке труда.</a:t>
          </a:r>
          <a:endParaRPr lang="ru-RU" sz="1600" kern="1200" dirty="0"/>
        </a:p>
      </dsp:txBody>
      <dsp:txXfrm>
        <a:off x="1565632" y="4328929"/>
        <a:ext cx="2464215" cy="1493398"/>
      </dsp:txXfrm>
    </dsp:sp>
    <dsp:sp modelId="{C6F5831F-234C-4C46-A0D3-5509F5EA3069}">
      <dsp:nvSpPr>
        <dsp:cNvPr id="0" name=""/>
        <dsp:cNvSpPr/>
      </dsp:nvSpPr>
      <dsp:spPr>
        <a:xfrm>
          <a:off x="6275308" y="-106525"/>
          <a:ext cx="3653056" cy="211509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600" b="0" i="0" kern="1200" dirty="0"/>
            <a:t>увольнение работника, полная потеря работы и доходов</a:t>
          </a:r>
          <a:endParaRPr lang="ru-RU" sz="1600" kern="1200" dirty="0"/>
        </a:p>
      </dsp:txBody>
      <dsp:txXfrm>
        <a:off x="7417687" y="-60063"/>
        <a:ext cx="2464215" cy="1493398"/>
      </dsp:txXfrm>
    </dsp:sp>
    <dsp:sp modelId="{4665608F-6BCD-4AC7-9976-FF4CFD64B7C6}">
      <dsp:nvSpPr>
        <dsp:cNvPr id="0" name=""/>
        <dsp:cNvSpPr/>
      </dsp:nvSpPr>
      <dsp:spPr>
        <a:xfrm>
          <a:off x="1501636" y="-115693"/>
          <a:ext cx="3688124" cy="213343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600" b="0" i="0" kern="1200" dirty="0"/>
            <a:t>связана с периодическим колебанием рабочей силы, имеющейся на рынке труда</a:t>
          </a:r>
          <a:r>
            <a:rPr lang="ru-RU" sz="1400" b="0" i="0" kern="1200" dirty="0"/>
            <a:t>.</a:t>
          </a:r>
          <a:endParaRPr lang="ru-RU" sz="1400" kern="1200" dirty="0"/>
        </a:p>
      </dsp:txBody>
      <dsp:txXfrm>
        <a:off x="1548501" y="-68828"/>
        <a:ext cx="2487957" cy="1506343"/>
      </dsp:txXfrm>
    </dsp:sp>
    <dsp:sp modelId="{57062F03-A796-408C-8A0E-2BE8517A2EC0}">
      <dsp:nvSpPr>
        <dsp:cNvPr id="0" name=""/>
        <dsp:cNvSpPr/>
      </dsp:nvSpPr>
      <dsp:spPr>
        <a:xfrm>
          <a:off x="3134775" y="338644"/>
          <a:ext cx="2555096" cy="2555096"/>
        </a:xfrm>
        <a:prstGeom prst="pieWedg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47625" cap="rnd" cmpd="sng" algn="ctr">
          <a:solidFill>
            <a:scrgbClr r="0" g="0" b="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100" b="1" kern="1200" dirty="0">
              <a:solidFill>
                <a:schemeClr val="bg1"/>
              </a:solidFill>
            </a:rPr>
            <a:t>Застойная</a:t>
          </a:r>
          <a:r>
            <a:rPr lang="ru-RU" sz="2100" kern="1200" dirty="0"/>
            <a:t> </a:t>
          </a:r>
        </a:p>
      </dsp:txBody>
      <dsp:txXfrm>
        <a:off x="3883145" y="1087014"/>
        <a:ext cx="1806726" cy="1806726"/>
      </dsp:txXfrm>
    </dsp:sp>
    <dsp:sp modelId="{A2377377-B015-43BA-8237-A07F28D5E23E}">
      <dsp:nvSpPr>
        <dsp:cNvPr id="0" name=""/>
        <dsp:cNvSpPr/>
      </dsp:nvSpPr>
      <dsp:spPr>
        <a:xfrm rot="5400000">
          <a:off x="5655427" y="338644"/>
          <a:ext cx="2555096" cy="2555096"/>
        </a:xfrm>
        <a:prstGeom prst="pieWedg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47625" cap="rnd" cmpd="sng" algn="ctr">
          <a:solidFill>
            <a:scrgbClr r="0" g="0" b="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100" b="1" kern="1200" dirty="0">
              <a:solidFill>
                <a:schemeClr val="bg1"/>
              </a:solidFill>
            </a:rPr>
            <a:t>Открытая </a:t>
          </a:r>
        </a:p>
      </dsp:txBody>
      <dsp:txXfrm rot="-5400000">
        <a:off x="5655427" y="1087014"/>
        <a:ext cx="1806726" cy="1806726"/>
      </dsp:txXfrm>
    </dsp:sp>
    <dsp:sp modelId="{E44F4355-A251-461F-90C6-D7B4DD76F960}">
      <dsp:nvSpPr>
        <dsp:cNvPr id="0" name=""/>
        <dsp:cNvSpPr/>
      </dsp:nvSpPr>
      <dsp:spPr>
        <a:xfrm rot="10800000">
          <a:off x="5638538" y="2927083"/>
          <a:ext cx="2555096" cy="2555096"/>
        </a:xfrm>
        <a:prstGeom prst="pieWedg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47625" cap="rnd" cmpd="sng" algn="ctr">
          <a:solidFill>
            <a:scrgbClr r="0" g="0" b="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100" b="1" kern="1200" dirty="0">
              <a:solidFill>
                <a:schemeClr val="bg1"/>
              </a:solidFill>
            </a:rPr>
            <a:t>Скрытая </a:t>
          </a:r>
        </a:p>
      </dsp:txBody>
      <dsp:txXfrm rot="10800000">
        <a:off x="5638538" y="2927083"/>
        <a:ext cx="1806726" cy="1806726"/>
      </dsp:txXfrm>
    </dsp:sp>
    <dsp:sp modelId="{3B000452-383A-4948-AB91-A309EEB8CE95}">
      <dsp:nvSpPr>
        <dsp:cNvPr id="0" name=""/>
        <dsp:cNvSpPr/>
      </dsp:nvSpPr>
      <dsp:spPr>
        <a:xfrm rot="16200000">
          <a:off x="3134775" y="2927108"/>
          <a:ext cx="2555096" cy="2555096"/>
        </a:xfrm>
        <a:prstGeom prst="pieWedg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47625" cap="rnd" cmpd="sng" algn="ctr">
          <a:solidFill>
            <a:scrgbClr r="0" g="0" b="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100" b="1" kern="1200" dirty="0">
              <a:solidFill>
                <a:schemeClr val="bg1"/>
              </a:solidFill>
            </a:rPr>
            <a:t>Текучая </a:t>
          </a:r>
        </a:p>
      </dsp:txBody>
      <dsp:txXfrm rot="5400000">
        <a:off x="3883145" y="2927108"/>
        <a:ext cx="1806726" cy="1806726"/>
      </dsp:txXfrm>
    </dsp:sp>
    <dsp:sp modelId="{A1E80DD5-AFE4-4DAD-B0DC-466E61D4A388}">
      <dsp:nvSpPr>
        <dsp:cNvPr id="0" name=""/>
        <dsp:cNvSpPr/>
      </dsp:nvSpPr>
      <dsp:spPr>
        <a:xfrm>
          <a:off x="5273907" y="2421667"/>
          <a:ext cx="882186" cy="767119"/>
        </a:xfrm>
        <a:prstGeom prst="circular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041EEFB-A763-4866-A49D-895A7AA69578}">
      <dsp:nvSpPr>
        <dsp:cNvPr id="0" name=""/>
        <dsp:cNvSpPr/>
      </dsp:nvSpPr>
      <dsp:spPr>
        <a:xfrm rot="10800000">
          <a:off x="5273907" y="2716713"/>
          <a:ext cx="882186" cy="767119"/>
        </a:xfrm>
        <a:prstGeom prst="circular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7D79C7-2E21-480B-B60F-059D72A1EF2D}">
      <dsp:nvSpPr>
        <dsp:cNvPr id="0" name=""/>
        <dsp:cNvSpPr/>
      </dsp:nvSpPr>
      <dsp:spPr>
        <a:xfrm rot="5400000">
          <a:off x="-204015" y="205950"/>
          <a:ext cx="1360105" cy="952073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100" kern="1200" dirty="0"/>
        </a:p>
      </dsp:txBody>
      <dsp:txXfrm rot="-5400000">
        <a:off x="2" y="477971"/>
        <a:ext cx="952073" cy="408032"/>
      </dsp:txXfrm>
    </dsp:sp>
    <dsp:sp modelId="{87A68FCE-2F05-4B1A-AB42-812DFE7A4948}">
      <dsp:nvSpPr>
        <dsp:cNvPr id="0" name=""/>
        <dsp:cNvSpPr/>
      </dsp:nvSpPr>
      <dsp:spPr>
        <a:xfrm rot="5400000">
          <a:off x="5190202" y="-4236194"/>
          <a:ext cx="884068" cy="936032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800" kern="1200" dirty="0"/>
            <a:t>Проведение </a:t>
          </a:r>
          <a:r>
            <a:rPr lang="ru-RU" sz="1800" b="0" i="0" kern="1200" dirty="0"/>
            <a:t>структурной перестройки профессий на уровне квалификации и организация государственных учреждений по переподготовке кадров;</a:t>
          </a:r>
          <a:endParaRPr lang="ru-RU" sz="1800" kern="1200" dirty="0"/>
        </a:p>
      </dsp:txBody>
      <dsp:txXfrm rot="-5400000">
        <a:off x="952074" y="45091"/>
        <a:ext cx="9317169" cy="797754"/>
      </dsp:txXfrm>
    </dsp:sp>
    <dsp:sp modelId="{5E0B26DB-869C-46E4-B88F-B4675636DC2C}">
      <dsp:nvSpPr>
        <dsp:cNvPr id="0" name=""/>
        <dsp:cNvSpPr/>
      </dsp:nvSpPr>
      <dsp:spPr>
        <a:xfrm rot="5400000">
          <a:off x="-204015" y="1451229"/>
          <a:ext cx="1360105" cy="952073"/>
        </a:xfrm>
        <a:prstGeom prst="chevron">
          <a:avLst/>
        </a:prstGeom>
        <a:solidFill>
          <a:schemeClr val="accent5">
            <a:hueOff val="1559309"/>
            <a:satOff val="-1003"/>
            <a:lumOff val="686"/>
            <a:alphaOff val="0"/>
          </a:schemeClr>
        </a:solidFill>
        <a:ln w="19050" cap="rnd" cmpd="sng" algn="ctr">
          <a:solidFill>
            <a:schemeClr val="accent5">
              <a:hueOff val="1559309"/>
              <a:satOff val="-1003"/>
              <a:lumOff val="68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100" kern="1200" dirty="0"/>
        </a:p>
      </dsp:txBody>
      <dsp:txXfrm rot="-5400000">
        <a:off x="2" y="1723250"/>
        <a:ext cx="952073" cy="408032"/>
      </dsp:txXfrm>
    </dsp:sp>
    <dsp:sp modelId="{70D3021F-0DB2-43B5-9A9B-27420AA82332}">
      <dsp:nvSpPr>
        <dsp:cNvPr id="0" name=""/>
        <dsp:cNvSpPr/>
      </dsp:nvSpPr>
      <dsp:spPr>
        <a:xfrm rot="5400000">
          <a:off x="5190202" y="-2990914"/>
          <a:ext cx="884068" cy="936032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5">
              <a:hueOff val="1559309"/>
              <a:satOff val="-1003"/>
              <a:lumOff val="68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800" b="0" i="0" kern="1200" dirty="0"/>
            <a:t>создание служб занятости</a:t>
          </a:r>
          <a:endParaRPr lang="ru-RU" sz="1800" kern="1200" dirty="0">
            <a:latin typeface="+mn-lt"/>
          </a:endParaRPr>
        </a:p>
      </dsp:txBody>
      <dsp:txXfrm rot="-5400000">
        <a:off x="952074" y="1290371"/>
        <a:ext cx="9317169" cy="797754"/>
      </dsp:txXfrm>
    </dsp:sp>
    <dsp:sp modelId="{F118DB62-912B-455D-879A-682E1FDC9410}">
      <dsp:nvSpPr>
        <dsp:cNvPr id="0" name=""/>
        <dsp:cNvSpPr/>
      </dsp:nvSpPr>
      <dsp:spPr>
        <a:xfrm rot="5400000">
          <a:off x="-204015" y="2696509"/>
          <a:ext cx="1360105" cy="952073"/>
        </a:xfrm>
        <a:prstGeom prst="chevron">
          <a:avLst/>
        </a:prstGeom>
        <a:solidFill>
          <a:schemeClr val="accent5">
            <a:hueOff val="3118619"/>
            <a:satOff val="-2006"/>
            <a:lumOff val="1372"/>
            <a:alphaOff val="0"/>
          </a:schemeClr>
        </a:solidFill>
        <a:ln w="19050" cap="rnd" cmpd="sng" algn="ctr">
          <a:solidFill>
            <a:schemeClr val="accent5">
              <a:hueOff val="3118619"/>
              <a:satOff val="-2006"/>
              <a:lumOff val="137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100" kern="1200" dirty="0"/>
        </a:p>
      </dsp:txBody>
      <dsp:txXfrm rot="-5400000">
        <a:off x="2" y="2968530"/>
        <a:ext cx="952073" cy="408032"/>
      </dsp:txXfrm>
    </dsp:sp>
    <dsp:sp modelId="{8A7E4C16-315F-4850-B038-E3A60D87DC55}">
      <dsp:nvSpPr>
        <dsp:cNvPr id="0" name=""/>
        <dsp:cNvSpPr/>
      </dsp:nvSpPr>
      <dsp:spPr>
        <a:xfrm rot="5400000">
          <a:off x="5190202" y="-1745635"/>
          <a:ext cx="884068" cy="936032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5">
              <a:hueOff val="3118619"/>
              <a:satOff val="-2006"/>
              <a:lumOff val="137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800" b="0" i="0" kern="1200" dirty="0"/>
            <a:t>создание дополнительных рабочих мест в государственном секторе.</a:t>
          </a:r>
          <a:endParaRPr lang="ru-RU" sz="1800" kern="1200" dirty="0">
            <a:latin typeface="+mn-lt"/>
          </a:endParaRPr>
        </a:p>
      </dsp:txBody>
      <dsp:txXfrm rot="-5400000">
        <a:off x="952074" y="2535650"/>
        <a:ext cx="9317169" cy="797754"/>
      </dsp:txXfrm>
    </dsp:sp>
    <dsp:sp modelId="{7489F4E7-BE3B-4E0A-B4EF-7F4E3500B041}">
      <dsp:nvSpPr>
        <dsp:cNvPr id="0" name=""/>
        <dsp:cNvSpPr/>
      </dsp:nvSpPr>
      <dsp:spPr>
        <a:xfrm rot="5400000">
          <a:off x="-204015" y="3941788"/>
          <a:ext cx="1360105" cy="952073"/>
        </a:xfrm>
        <a:prstGeom prst="chevron">
          <a:avLst/>
        </a:prstGeom>
        <a:solidFill>
          <a:schemeClr val="accent5">
            <a:hueOff val="4677928"/>
            <a:satOff val="-3010"/>
            <a:lumOff val="2058"/>
            <a:alphaOff val="0"/>
          </a:schemeClr>
        </a:solidFill>
        <a:ln w="19050" cap="rnd" cmpd="sng" algn="ctr">
          <a:solidFill>
            <a:schemeClr val="accent5">
              <a:hueOff val="4677928"/>
              <a:satOff val="-3010"/>
              <a:lumOff val="205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600" kern="1200"/>
        </a:p>
      </dsp:txBody>
      <dsp:txXfrm rot="-5400000">
        <a:off x="2" y="4213809"/>
        <a:ext cx="952073" cy="408032"/>
      </dsp:txXfrm>
    </dsp:sp>
    <dsp:sp modelId="{7DEF368A-C9FD-4406-82A8-990A483698A0}">
      <dsp:nvSpPr>
        <dsp:cNvPr id="0" name=""/>
        <dsp:cNvSpPr/>
      </dsp:nvSpPr>
      <dsp:spPr>
        <a:xfrm rot="5400000">
          <a:off x="5190202" y="-500356"/>
          <a:ext cx="884068" cy="936032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5">
              <a:hueOff val="4677928"/>
              <a:satOff val="-3010"/>
              <a:lumOff val="205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800" b="0" i="0" kern="1200"/>
            <a:t>выплата пособий по безработице;</a:t>
          </a:r>
          <a:endParaRPr lang="ru-RU" sz="1800" kern="1200"/>
        </a:p>
      </dsp:txBody>
      <dsp:txXfrm rot="-5400000">
        <a:off x="952074" y="3780929"/>
        <a:ext cx="9317169" cy="797754"/>
      </dsp:txXfrm>
    </dsp:sp>
    <dsp:sp modelId="{3E0DD7F6-A81D-44C9-9C87-5E516C514C4A}">
      <dsp:nvSpPr>
        <dsp:cNvPr id="0" name=""/>
        <dsp:cNvSpPr/>
      </dsp:nvSpPr>
      <dsp:spPr>
        <a:xfrm rot="5400000">
          <a:off x="-204015" y="5187067"/>
          <a:ext cx="1360105" cy="952073"/>
        </a:xfrm>
        <a:prstGeom prst="chevron">
          <a:avLst/>
        </a:prstGeom>
        <a:solidFill>
          <a:schemeClr val="accent5">
            <a:hueOff val="6237238"/>
            <a:satOff val="-4013"/>
            <a:lumOff val="2744"/>
            <a:alphaOff val="0"/>
          </a:schemeClr>
        </a:solidFill>
        <a:ln w="19050" cap="rnd" cmpd="sng" algn="ctr">
          <a:solidFill>
            <a:schemeClr val="accent5">
              <a:hueOff val="6237238"/>
              <a:satOff val="-4013"/>
              <a:lumOff val="274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600" kern="1200"/>
        </a:p>
      </dsp:txBody>
      <dsp:txXfrm rot="-5400000">
        <a:off x="2" y="5459088"/>
        <a:ext cx="952073" cy="408032"/>
      </dsp:txXfrm>
    </dsp:sp>
    <dsp:sp modelId="{64A04048-C7F5-48DD-AB91-CC7A2B5AB4FC}">
      <dsp:nvSpPr>
        <dsp:cNvPr id="0" name=""/>
        <dsp:cNvSpPr/>
      </dsp:nvSpPr>
      <dsp:spPr>
        <a:xfrm rot="5400000">
          <a:off x="5190202" y="744922"/>
          <a:ext cx="884068" cy="936032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5">
              <a:hueOff val="6237238"/>
              <a:satOff val="-4013"/>
              <a:lumOff val="274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800" b="0" i="0" kern="1200"/>
            <a:t>установление уровня минимальной заработной платы.</a:t>
          </a:r>
          <a:endParaRPr lang="ru-RU" sz="1800" kern="1200"/>
        </a:p>
      </dsp:txBody>
      <dsp:txXfrm rot="-5400000">
        <a:off x="952074" y="5026208"/>
        <a:ext cx="9317169" cy="7977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F8AF01-C9B7-487A-B2E3-C9FCD55CB7E7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ADC23F-ED83-431D-B712-D429053688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41835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Образ слайда 1">
            <a:extLst>
              <a:ext uri="{FF2B5EF4-FFF2-40B4-BE49-F238E27FC236}">
                <a16:creationId xmlns:a16="http://schemas.microsoft.com/office/drawing/2014/main" id="{407D9A54-5BBC-4B20-AD54-F48D4F64AFA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Заметки 2">
            <a:extLst>
              <a:ext uri="{FF2B5EF4-FFF2-40B4-BE49-F238E27FC236}">
                <a16:creationId xmlns:a16="http://schemas.microsoft.com/office/drawing/2014/main" id="{ED1F11A5-185F-4984-89CE-00949846A01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/>
          </a:p>
        </p:txBody>
      </p:sp>
      <p:sp>
        <p:nvSpPr>
          <p:cNvPr id="20484" name="Номер слайда 3">
            <a:extLst>
              <a:ext uri="{FF2B5EF4-FFF2-40B4-BE49-F238E27FC236}">
                <a16:creationId xmlns:a16="http://schemas.microsoft.com/office/drawing/2014/main" id="{64EDFFA1-6E80-412B-BA14-07BF26E97D1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B135A0D-754B-4FF0-9820-930B71DF033F}" type="slidenum">
              <a:rPr lang="ru-RU" altLang="ru-RU" smtClean="0"/>
              <a:pPr/>
              <a:t>1</a:t>
            </a:fld>
            <a:endParaRPr lang="ru-RU" alt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782E3-1039-46D9-9D26-CE15FA2D5A9E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B9AC8-BCAA-4587-BCC7-633C762516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9359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782E3-1039-46D9-9D26-CE15FA2D5A9E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B9AC8-BCAA-4587-BCC7-633C762516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79300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782E3-1039-46D9-9D26-CE15FA2D5A9E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B9AC8-BCAA-4587-BCC7-633C762516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3457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782E3-1039-46D9-9D26-CE15FA2D5A9E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B9AC8-BCAA-4587-BCC7-633C76251669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386358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782E3-1039-46D9-9D26-CE15FA2D5A9E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B9AC8-BCAA-4587-BCC7-633C762516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52457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782E3-1039-46D9-9D26-CE15FA2D5A9E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B9AC8-BCAA-4587-BCC7-633C762516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77827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782E3-1039-46D9-9D26-CE15FA2D5A9E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B9AC8-BCAA-4587-BCC7-633C762516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96205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782E3-1039-46D9-9D26-CE15FA2D5A9E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B9AC8-BCAA-4587-BCC7-633C762516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27451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782E3-1039-46D9-9D26-CE15FA2D5A9E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B9AC8-BCAA-4587-BCC7-633C762516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92675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782E3-1039-46D9-9D26-CE15FA2D5A9E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B9AC8-BCAA-4587-BCC7-633C762516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73475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782E3-1039-46D9-9D26-CE15FA2D5A9E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B9AC8-BCAA-4587-BCC7-633C762516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90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782E3-1039-46D9-9D26-CE15FA2D5A9E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B9AC8-BCAA-4587-BCC7-633C762516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83431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782E3-1039-46D9-9D26-CE15FA2D5A9E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B9AC8-BCAA-4587-BCC7-633C762516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7700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782E3-1039-46D9-9D26-CE15FA2D5A9E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B9AC8-BCAA-4587-BCC7-633C762516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56648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782E3-1039-46D9-9D26-CE15FA2D5A9E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B9AC8-BCAA-4587-BCC7-633C762516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2369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782E3-1039-46D9-9D26-CE15FA2D5A9E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B9AC8-BCAA-4587-BCC7-633C762516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50387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782E3-1039-46D9-9D26-CE15FA2D5A9E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B9AC8-BCAA-4587-BCC7-633C762516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20166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6D782E3-1039-46D9-9D26-CE15FA2D5A9E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8B9AC8-BCAA-4587-BCC7-633C762516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628473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  <p:sldLayoutId id="214748369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sv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sv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svg"/><Relationship Id="rId13" Type="http://schemas.openxmlformats.org/officeDocument/2006/relationships/image" Target="../media/image10.png"/><Relationship Id="rId3" Type="http://schemas.openxmlformats.org/officeDocument/2006/relationships/diagramLayout" Target="../diagrams/layout6.xml"/><Relationship Id="rId7" Type="http://schemas.openxmlformats.org/officeDocument/2006/relationships/image" Target="../media/image38.png"/><Relationship Id="rId12" Type="http://schemas.openxmlformats.org/officeDocument/2006/relationships/image" Target="../media/image43.svg"/><Relationship Id="rId2" Type="http://schemas.openxmlformats.org/officeDocument/2006/relationships/diagramData" Target="../diagrams/data6.xml"/><Relationship Id="rId16" Type="http://schemas.openxmlformats.org/officeDocument/2006/relationships/image" Target="../media/image45.svg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11" Type="http://schemas.openxmlformats.org/officeDocument/2006/relationships/image" Target="../media/image42.png"/><Relationship Id="rId5" Type="http://schemas.openxmlformats.org/officeDocument/2006/relationships/diagramColors" Target="../diagrams/colors6.xml"/><Relationship Id="rId15" Type="http://schemas.openxmlformats.org/officeDocument/2006/relationships/image" Target="../media/image44.png"/><Relationship Id="rId10" Type="http://schemas.openxmlformats.org/officeDocument/2006/relationships/image" Target="../media/image41.svg"/><Relationship Id="rId4" Type="http://schemas.openxmlformats.org/officeDocument/2006/relationships/diagramQuickStyle" Target="../diagrams/quickStyle6.xml"/><Relationship Id="rId9" Type="http://schemas.openxmlformats.org/officeDocument/2006/relationships/image" Target="../media/image40.png"/><Relationship Id="rId14" Type="http://schemas.openxmlformats.org/officeDocument/2006/relationships/image" Target="../media/image11.sv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svg"/><Relationship Id="rId3" Type="http://schemas.openxmlformats.org/officeDocument/2006/relationships/image" Target="../media/image7.svg"/><Relationship Id="rId7" Type="http://schemas.openxmlformats.org/officeDocument/2006/relationships/image" Target="../media/image11.svg"/><Relationship Id="rId12" Type="http://schemas.openxmlformats.org/officeDocument/2006/relationships/image" Target="../media/image16.png"/><Relationship Id="rId17" Type="http://schemas.openxmlformats.org/officeDocument/2006/relationships/image" Target="../media/image21.svg"/><Relationship Id="rId2" Type="http://schemas.openxmlformats.org/officeDocument/2006/relationships/image" Target="../media/image6.png"/><Relationship Id="rId16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11" Type="http://schemas.openxmlformats.org/officeDocument/2006/relationships/image" Target="../media/image15.svg"/><Relationship Id="rId5" Type="http://schemas.openxmlformats.org/officeDocument/2006/relationships/image" Target="../media/image9.svg"/><Relationship Id="rId15" Type="http://schemas.openxmlformats.org/officeDocument/2006/relationships/image" Target="../media/image19.sv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svg"/><Relationship Id="rId14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31.svg"/><Relationship Id="rId3" Type="http://schemas.openxmlformats.org/officeDocument/2006/relationships/image" Target="../media/image23.svg"/><Relationship Id="rId7" Type="http://schemas.openxmlformats.org/officeDocument/2006/relationships/image" Target="../media/image7.svg"/><Relationship Id="rId12" Type="http://schemas.openxmlformats.org/officeDocument/2006/relationships/image" Target="../media/image30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29.svg"/><Relationship Id="rId5" Type="http://schemas.openxmlformats.org/officeDocument/2006/relationships/image" Target="../media/image25.svg"/><Relationship Id="rId15" Type="http://schemas.openxmlformats.org/officeDocument/2006/relationships/image" Target="../media/image33.svg"/><Relationship Id="rId10" Type="http://schemas.openxmlformats.org/officeDocument/2006/relationships/image" Target="../media/image28.png"/><Relationship Id="rId4" Type="http://schemas.openxmlformats.org/officeDocument/2006/relationships/image" Target="../media/image24.png"/><Relationship Id="rId9" Type="http://schemas.openxmlformats.org/officeDocument/2006/relationships/image" Target="../media/image27.svg"/><Relationship Id="rId14" Type="http://schemas.openxmlformats.org/officeDocument/2006/relationships/image" Target="../media/image3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sv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svg"/><Relationship Id="rId4" Type="http://schemas.openxmlformats.org/officeDocument/2006/relationships/image" Target="../media/image3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4011485-5E7A-47EB-ACA3-66551B2B99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84938" y="4976813"/>
            <a:ext cx="4800600" cy="1200150"/>
          </a:xfrm>
        </p:spPr>
        <p:txBody>
          <a:bodyPr rtlCol="0">
            <a:normAutofit fontScale="85000" lnSpcReduction="20000"/>
          </a:bodyPr>
          <a:lstStyle/>
          <a:p>
            <a:pPr algn="r">
              <a:defRPr/>
            </a:pPr>
            <a:r>
              <a:rPr lang="ru-RU" b="1" dirty="0"/>
              <a:t>ОУ</a:t>
            </a:r>
            <a:r>
              <a:rPr lang="ru-RU" dirty="0"/>
              <a:t>: МБОУ СШ № 1 ИМ. М. ГОРЬКОГО</a:t>
            </a:r>
          </a:p>
          <a:p>
            <a:pPr algn="r">
              <a:defRPr/>
            </a:pPr>
            <a:r>
              <a:rPr lang="ru-RU" b="1" dirty="0"/>
              <a:t>КЛАСС</a:t>
            </a:r>
            <a:r>
              <a:rPr lang="ru-RU" dirty="0"/>
              <a:t>: 10</a:t>
            </a:r>
          </a:p>
          <a:p>
            <a:pPr algn="r">
              <a:defRPr/>
            </a:pPr>
            <a:r>
              <a:rPr lang="ru-RU" b="1" dirty="0"/>
              <a:t>УЧИТЕЛЬ: </a:t>
            </a:r>
            <a:r>
              <a:rPr lang="ru-RU" dirty="0"/>
              <a:t>Рыбкина</a:t>
            </a:r>
            <a:r>
              <a:rPr lang="ru-RU" b="1" dirty="0"/>
              <a:t> </a:t>
            </a:r>
            <a:r>
              <a:rPr lang="ru-RU" dirty="0"/>
              <a:t>Юлия Владимировна</a:t>
            </a:r>
          </a:p>
          <a:p>
            <a:pPr algn="r">
              <a:defRPr/>
            </a:pPr>
            <a:endParaRPr lang="ru-RU" dirty="0"/>
          </a:p>
        </p:txBody>
      </p:sp>
      <p:sp>
        <p:nvSpPr>
          <p:cNvPr id="19459" name="Подзаголовок 2">
            <a:extLst>
              <a:ext uri="{FF2B5EF4-FFF2-40B4-BE49-F238E27FC236}">
                <a16:creationId xmlns:a16="http://schemas.microsoft.com/office/drawing/2014/main" id="{DFC2D358-094B-4F60-9BC5-A030DDFF27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41663" y="466725"/>
            <a:ext cx="6686550" cy="84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72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 defTabSz="4572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 defTabSz="4572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 defTabSz="4572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 defTabSz="4572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buFont typeface="Wingdings 3" panose="05040102010807070707" pitchFamily="18" charset="2"/>
              <a:buNone/>
            </a:pPr>
            <a:r>
              <a:rPr lang="ru-RU" altLang="ru-RU" b="1" dirty="0">
                <a:solidFill>
                  <a:schemeClr val="accent1">
                    <a:lumMod val="75000"/>
                  </a:schemeClr>
                </a:solidFill>
              </a:rPr>
              <a:t>ДОБРО ПОЖАЛОВАТЬ НА СЕГОДНЯШНИЙ УРОК</a:t>
            </a:r>
            <a:r>
              <a:rPr lang="ru-RU" altLang="ru-RU" dirty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5504CCE-B301-4E9E-901A-EC32E7FA04E7}"/>
              </a:ext>
            </a:extLst>
          </p:cNvPr>
          <p:cNvSpPr txBox="1">
            <a:spLocks/>
          </p:cNvSpPr>
          <p:nvPr/>
        </p:nvSpPr>
        <p:spPr>
          <a:xfrm>
            <a:off x="2963863" y="2295525"/>
            <a:ext cx="6686550" cy="1697038"/>
          </a:xfrm>
          <a:prstGeom prst="rect">
            <a:avLst/>
          </a:prstGeom>
        </p:spPr>
        <p:txBody>
          <a:bodyPr anchor="b">
            <a:normAutofit fontScale="900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>
              <a:defRPr/>
            </a:pPr>
            <a:r>
              <a:rPr lang="ru-RU" sz="4050" spc="1125" dirty="0"/>
              <a:t>УРОК </a:t>
            </a:r>
            <a:br>
              <a:rPr lang="ru-RU" sz="4050" spc="1125" dirty="0"/>
            </a:br>
            <a:r>
              <a:rPr lang="ru-RU" sz="4050" spc="1125" dirty="0"/>
              <a:t>ОБЩЕСТВО</a:t>
            </a:r>
            <a:br>
              <a:rPr lang="ru-RU" sz="4050" spc="1125" dirty="0"/>
            </a:br>
            <a:r>
              <a:rPr lang="ru-RU" sz="4050" spc="1125" dirty="0"/>
              <a:t>ЗНАНИЯ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A76FD1F-D83E-4F6F-A8A7-4B7E270B2ACE}"/>
              </a:ext>
            </a:extLst>
          </p:cNvPr>
          <p:cNvSpPr txBox="1"/>
          <p:nvPr/>
        </p:nvSpPr>
        <p:spPr>
          <a:xfrm>
            <a:off x="3274570" y="-30164"/>
            <a:ext cx="592023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Последствия безработицы</a:t>
            </a:r>
          </a:p>
        </p:txBody>
      </p:sp>
      <p:cxnSp>
        <p:nvCxnSpPr>
          <p:cNvPr id="6" name="Прямая со стрелкой 5">
            <a:extLst>
              <a:ext uri="{FF2B5EF4-FFF2-40B4-BE49-F238E27FC236}">
                <a16:creationId xmlns:a16="http://schemas.microsoft.com/office/drawing/2014/main" id="{FD21DBB0-39F8-4F46-ACDF-A3BB37B7CF11}"/>
              </a:ext>
            </a:extLst>
          </p:cNvPr>
          <p:cNvCxnSpPr/>
          <p:nvPr/>
        </p:nvCxnSpPr>
        <p:spPr>
          <a:xfrm flipH="1">
            <a:off x="3986213" y="604838"/>
            <a:ext cx="1358900" cy="6858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95F714F7-5002-4EB8-9170-64A36D9D7D45}"/>
              </a:ext>
            </a:extLst>
          </p:cNvPr>
          <p:cNvSpPr/>
          <p:nvPr/>
        </p:nvSpPr>
        <p:spPr>
          <a:xfrm>
            <a:off x="282982" y="1324769"/>
            <a:ext cx="3561156" cy="534193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285750" indent="-285750" algn="ctr">
              <a:buFontTx/>
              <a:buChar char="-"/>
              <a:defRPr/>
            </a:pPr>
            <a:endParaRPr lang="ru-RU" sz="1400" b="1" dirty="0">
              <a:solidFill>
                <a:schemeClr val="tx1"/>
              </a:solidFill>
            </a:endParaRPr>
          </a:p>
          <a:p>
            <a:pPr marL="285750" indent="-285750" algn="ctr">
              <a:buFontTx/>
              <a:buChar char="-"/>
              <a:defRPr/>
            </a:pPr>
            <a:endParaRPr lang="ru-RU" sz="1400" b="1" dirty="0">
              <a:solidFill>
                <a:schemeClr val="tx1"/>
              </a:solidFill>
            </a:endParaRPr>
          </a:p>
          <a:p>
            <a:r>
              <a:rPr lang="ru-RU" sz="1600" dirty="0">
                <a:solidFill>
                  <a:schemeClr val="bg1"/>
                </a:solidFill>
              </a:rPr>
              <a:t>1) Формируется мобильный «резерв» рабочей силы, который можно задействовать при расширении производства.</a:t>
            </a:r>
          </a:p>
          <a:p>
            <a:r>
              <a:rPr lang="ru-RU" sz="1600" dirty="0">
                <a:solidFill>
                  <a:schemeClr val="bg1"/>
                </a:solidFill>
              </a:rPr>
              <a:t>2) Сдерживаются требования профсоюзов в части повышения заработной платы </a:t>
            </a:r>
            <a:r>
              <a:rPr lang="ru-RU" sz="1600" i="1" dirty="0">
                <a:solidFill>
                  <a:schemeClr val="bg1"/>
                </a:solidFill>
              </a:rPr>
              <a:t>→</a:t>
            </a:r>
            <a:r>
              <a:rPr lang="ru-RU" sz="1600" dirty="0">
                <a:solidFill>
                  <a:schemeClr val="bg1"/>
                </a:solidFill>
              </a:rPr>
              <a:t> снижение предполагаемого уровня инфляции.</a:t>
            </a:r>
          </a:p>
          <a:p>
            <a:r>
              <a:rPr lang="ru-RU" sz="1600" dirty="0">
                <a:solidFill>
                  <a:schemeClr val="bg1"/>
                </a:solidFill>
              </a:rPr>
              <a:t>3) Усиливается трудовая мотивация работающих, так как гарантии занятости и опасение потерять работу начинают выступать в качестве самостоятельного стимула к труду.</a:t>
            </a:r>
          </a:p>
          <a:p>
            <a:pPr marL="285750" indent="-285750">
              <a:buFontTx/>
              <a:buChar char="-"/>
              <a:defRPr/>
            </a:pP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: скругленные противолежащие углы 7">
            <a:extLst>
              <a:ext uri="{FF2B5EF4-FFF2-40B4-BE49-F238E27FC236}">
                <a16:creationId xmlns:a16="http://schemas.microsoft.com/office/drawing/2014/main" id="{44F208BF-C391-40AC-A8F8-05D7A8DE4AA0}"/>
              </a:ext>
            </a:extLst>
          </p:cNvPr>
          <p:cNvSpPr/>
          <p:nvPr/>
        </p:nvSpPr>
        <p:spPr>
          <a:xfrm>
            <a:off x="425249" y="735012"/>
            <a:ext cx="3302000" cy="762000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Позитивные 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EDDE7141-94A5-4E9E-BAE2-98CC14AF54B5}"/>
              </a:ext>
            </a:extLst>
          </p:cNvPr>
          <p:cNvSpPr/>
          <p:nvPr/>
        </p:nvSpPr>
        <p:spPr>
          <a:xfrm>
            <a:off x="8427644" y="1466056"/>
            <a:ext cx="3561156" cy="52863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endParaRPr lang="ru-RU" sz="1400" dirty="0">
              <a:solidFill>
                <a:schemeClr val="bg1"/>
              </a:solidFill>
            </a:endParaRPr>
          </a:p>
          <a:p>
            <a:endParaRPr lang="ru-RU" sz="1400" dirty="0">
              <a:solidFill>
                <a:schemeClr val="bg1"/>
              </a:solidFill>
            </a:endParaRPr>
          </a:p>
          <a:p>
            <a:r>
              <a:rPr lang="ru-RU" sz="1500" dirty="0">
                <a:solidFill>
                  <a:schemeClr val="bg1"/>
                </a:solidFill>
              </a:rPr>
              <a:t>1) Недоиспользование экономического потенциала общества, когда реальный </a:t>
            </a:r>
            <a:r>
              <a:rPr lang="ru-RU" sz="1500" i="1" dirty="0">
                <a:solidFill>
                  <a:schemeClr val="bg1"/>
                </a:solidFill>
              </a:rPr>
              <a:t>валовой национальный продукт (ВНП)</a:t>
            </a:r>
            <a:r>
              <a:rPr lang="ru-RU" sz="1500" dirty="0">
                <a:solidFill>
                  <a:schemeClr val="bg1"/>
                </a:solidFill>
              </a:rPr>
              <a:t> существенно меньше потенциального.</a:t>
            </a:r>
          </a:p>
          <a:p>
            <a:r>
              <a:rPr lang="ru-RU" sz="1500" dirty="0">
                <a:solidFill>
                  <a:schemeClr val="bg1"/>
                </a:solidFill>
              </a:rPr>
              <a:t>2) Снижение уровня жизни населения:</a:t>
            </a:r>
          </a:p>
          <a:p>
            <a:r>
              <a:rPr lang="ru-RU" sz="1500" dirty="0">
                <a:solidFill>
                  <a:schemeClr val="bg1"/>
                </a:solidFill>
              </a:rPr>
              <a:t>создаются предпосылки для сокращения доходов работающих по найму;</a:t>
            </a:r>
          </a:p>
          <a:p>
            <a:r>
              <a:rPr lang="ru-RU" sz="1500" dirty="0">
                <a:solidFill>
                  <a:schemeClr val="bg1"/>
                </a:solidFill>
              </a:rPr>
              <a:t>потерявшие работу получают лишь пособия по безработице;</a:t>
            </a:r>
          </a:p>
          <a:p>
            <a:r>
              <a:rPr lang="ru-RU" sz="1500" dirty="0">
                <a:solidFill>
                  <a:schemeClr val="bg1"/>
                </a:solidFill>
              </a:rPr>
              <a:t>сокращается потребительский спрос, уровень сбережений.</a:t>
            </a:r>
          </a:p>
          <a:p>
            <a:r>
              <a:rPr lang="ru-RU" sz="1500" dirty="0">
                <a:solidFill>
                  <a:schemeClr val="bg1"/>
                </a:solidFill>
              </a:rPr>
              <a:t>3) Потеря профессиональных знаний и навыков, сложности трудоустройства.</a:t>
            </a:r>
          </a:p>
          <a:p>
            <a:r>
              <a:rPr lang="ru-RU" sz="1500" dirty="0">
                <a:solidFill>
                  <a:schemeClr val="bg1"/>
                </a:solidFill>
              </a:rPr>
              <a:t>4) Моральная травма </a:t>
            </a:r>
            <a:r>
              <a:rPr lang="ru-RU" sz="1500" i="1" dirty="0">
                <a:solidFill>
                  <a:schemeClr val="bg1"/>
                </a:solidFill>
              </a:rPr>
              <a:t>→ </a:t>
            </a:r>
            <a:r>
              <a:rPr lang="ru-RU" sz="1500" dirty="0">
                <a:solidFill>
                  <a:schemeClr val="bg1"/>
                </a:solidFill>
              </a:rPr>
              <a:t>алкоголизм, наркомания, самоубийства, рост преступности.</a:t>
            </a:r>
          </a:p>
          <a:p>
            <a:pPr marL="285750" indent="-285750">
              <a:buFontTx/>
              <a:buChar char="-"/>
              <a:defRPr/>
            </a:pPr>
            <a:endParaRPr lang="ru-RU" sz="1100" b="1" dirty="0">
              <a:solidFill>
                <a:schemeClr val="bg1"/>
              </a:solidFill>
            </a:endParaRPr>
          </a:p>
          <a:p>
            <a:pPr algn="ctr">
              <a:defRPr/>
            </a:pPr>
            <a:endParaRPr lang="ru-RU" dirty="0"/>
          </a:p>
        </p:txBody>
      </p:sp>
      <p:sp>
        <p:nvSpPr>
          <p:cNvPr id="10" name="Прямоугольник: скругленные противолежащие углы 9">
            <a:extLst>
              <a:ext uri="{FF2B5EF4-FFF2-40B4-BE49-F238E27FC236}">
                <a16:creationId xmlns:a16="http://schemas.microsoft.com/office/drawing/2014/main" id="{AC972552-E922-4BC9-AF34-FF19C4340253}"/>
              </a:ext>
            </a:extLst>
          </p:cNvPr>
          <p:cNvSpPr/>
          <p:nvPr/>
        </p:nvSpPr>
        <p:spPr>
          <a:xfrm>
            <a:off x="8527264" y="869157"/>
            <a:ext cx="3302000" cy="762000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Негативные </a:t>
            </a:r>
          </a:p>
        </p:txBody>
      </p:sp>
      <p:cxnSp>
        <p:nvCxnSpPr>
          <p:cNvPr id="11" name="Прямая со стрелкой 10">
            <a:extLst>
              <a:ext uri="{FF2B5EF4-FFF2-40B4-BE49-F238E27FC236}">
                <a16:creationId xmlns:a16="http://schemas.microsoft.com/office/drawing/2014/main" id="{EFE2B767-CB07-4666-A7DB-5849F32FE892}"/>
              </a:ext>
            </a:extLst>
          </p:cNvPr>
          <p:cNvCxnSpPr>
            <a:cxnSpLocks/>
          </p:cNvCxnSpPr>
          <p:nvPr/>
        </p:nvCxnSpPr>
        <p:spPr>
          <a:xfrm>
            <a:off x="6735764" y="571501"/>
            <a:ext cx="1284287" cy="68897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3" name="Рисунок 2" descr="Голова с шестеренками">
            <a:extLst>
              <a:ext uri="{FF2B5EF4-FFF2-40B4-BE49-F238E27FC236}">
                <a16:creationId xmlns:a16="http://schemas.microsoft.com/office/drawing/2014/main" id="{5381DFD6-5FFD-44AB-BC89-31A9C75D9F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461002" y="413347"/>
            <a:ext cx="1284287" cy="1284287"/>
          </a:xfrm>
          <a:prstGeom prst="rect">
            <a:avLst/>
          </a:prstGeom>
        </p:spPr>
      </p:pic>
      <p:pic>
        <p:nvPicPr>
          <p:cNvPr id="12" name="Рисунок 11" descr="Направленный вправо указательный палец, тыльная сторона руки">
            <a:extLst>
              <a:ext uri="{FF2B5EF4-FFF2-40B4-BE49-F238E27FC236}">
                <a16:creationId xmlns:a16="http://schemas.microsoft.com/office/drawing/2014/main" id="{9081BEFF-B0AF-41D4-89B5-648739DA3A4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844138" y="1880395"/>
            <a:ext cx="914400" cy="914400"/>
          </a:xfrm>
          <a:prstGeom prst="rect">
            <a:avLst/>
          </a:prstGeom>
        </p:spPr>
      </p:pic>
      <p:pic>
        <p:nvPicPr>
          <p:cNvPr id="17" name="Рисунок 16" descr="Направленный вправо указательный палец, тыльная сторона руки">
            <a:extLst>
              <a:ext uri="{FF2B5EF4-FFF2-40B4-BE49-F238E27FC236}">
                <a16:creationId xmlns:a16="http://schemas.microsoft.com/office/drawing/2014/main" id="{657F4F3B-609E-43FC-8B9A-931BFD1860C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986484" y="4063206"/>
            <a:ext cx="914400" cy="9144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FD43DF2-4F03-4290-B795-FAC1719D9C43}"/>
              </a:ext>
            </a:extLst>
          </p:cNvPr>
          <p:cNvSpPr txBox="1"/>
          <p:nvPr/>
        </p:nvSpPr>
        <p:spPr>
          <a:xfrm>
            <a:off x="4549498" y="2310705"/>
            <a:ext cx="3913251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Индивидуальное задание № 1:</a:t>
            </a:r>
          </a:p>
          <a:p>
            <a:r>
              <a:rPr lang="ru-RU" dirty="0"/>
              <a:t>Найдите в Интернете советы по </a:t>
            </a:r>
          </a:p>
          <a:p>
            <a:r>
              <a:rPr lang="ru-RU" dirty="0"/>
              <a:t>составлению резюме. </a:t>
            </a:r>
          </a:p>
          <a:p>
            <a:r>
              <a:rPr lang="ru-RU" dirty="0"/>
              <a:t>Проанализируйте. Составьте </a:t>
            </a:r>
          </a:p>
          <a:p>
            <a:r>
              <a:rPr lang="ru-RU" dirty="0"/>
              <a:t>общие правила, которые </a:t>
            </a:r>
          </a:p>
          <a:p>
            <a:r>
              <a:rPr lang="ru-RU" dirty="0"/>
              <a:t>необходимо учитывать при </a:t>
            </a:r>
          </a:p>
          <a:p>
            <a:r>
              <a:rPr lang="ru-RU" dirty="0"/>
              <a:t>составлении своего резюме.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592B202-BE57-483C-ADEE-D036ACB5B001}"/>
              </a:ext>
            </a:extLst>
          </p:cNvPr>
          <p:cNvSpPr txBox="1"/>
          <p:nvPr/>
        </p:nvSpPr>
        <p:spPr>
          <a:xfrm>
            <a:off x="4514393" y="4507705"/>
            <a:ext cx="3913251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Индивидуальное задание № 2:</a:t>
            </a:r>
          </a:p>
          <a:p>
            <a:r>
              <a:rPr lang="ru-RU" dirty="0"/>
              <a:t>Найдите в Интернете советы по </a:t>
            </a:r>
          </a:p>
          <a:p>
            <a:r>
              <a:rPr lang="ru-RU" dirty="0"/>
              <a:t>Прохождению собеседования.</a:t>
            </a:r>
          </a:p>
          <a:p>
            <a:r>
              <a:rPr lang="ru-RU" dirty="0"/>
              <a:t>Обобщи рекомендации. </a:t>
            </a:r>
          </a:p>
          <a:p>
            <a:r>
              <a:rPr lang="ru-RU" dirty="0"/>
              <a:t>Представь их своих </a:t>
            </a:r>
          </a:p>
          <a:p>
            <a:r>
              <a:rPr lang="ru-RU" dirty="0"/>
              <a:t>одноклассникам по плану </a:t>
            </a:r>
          </a:p>
          <a:p>
            <a:r>
              <a:rPr lang="ru-RU" dirty="0"/>
              <a:t>на стр. 81 (раздел «Мои </a:t>
            </a:r>
          </a:p>
          <a:p>
            <a:r>
              <a:rPr lang="ru-RU" dirty="0"/>
              <a:t>исследования общества»). </a:t>
            </a:r>
          </a:p>
        </p:txBody>
      </p:sp>
    </p:spTree>
    <p:extLst>
      <p:ext uri="{BB962C8B-B14F-4D97-AF65-F5344CB8AC3E}">
        <p14:creationId xmlns:p14="http://schemas.microsoft.com/office/powerpoint/2010/main" val="2471014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>
            <a:extLst>
              <a:ext uri="{FF2B5EF4-FFF2-40B4-BE49-F238E27FC236}">
                <a16:creationId xmlns:a16="http://schemas.microsoft.com/office/drawing/2014/main" id="{39B963C2-A1E6-4BA7-9BE5-355F495475D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73054684"/>
              </p:ext>
            </p:extLst>
          </p:nvPr>
        </p:nvGraphicFramePr>
        <p:xfrm>
          <a:off x="1536700" y="191175"/>
          <a:ext cx="10312400" cy="63450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Рисунок 5" descr="Голова с шестеренками">
            <a:extLst>
              <a:ext uri="{FF2B5EF4-FFF2-40B4-BE49-F238E27FC236}">
                <a16:creationId xmlns:a16="http://schemas.microsoft.com/office/drawing/2014/main" id="{2B0E338C-97FE-4EB3-B58D-5F5251739B0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597932" y="485696"/>
            <a:ext cx="914400" cy="914400"/>
          </a:xfrm>
          <a:prstGeom prst="rect">
            <a:avLst/>
          </a:prstGeom>
        </p:spPr>
      </p:pic>
      <p:pic>
        <p:nvPicPr>
          <p:cNvPr id="10" name="Рисунок 9" descr="Мозговой штурм группы">
            <a:extLst>
              <a:ext uri="{FF2B5EF4-FFF2-40B4-BE49-F238E27FC236}">
                <a16:creationId xmlns:a16="http://schemas.microsoft.com/office/drawing/2014/main" id="{BDEA22D2-D46D-4D43-8B60-D66AC10EB72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598498" y="1810730"/>
            <a:ext cx="914400" cy="914400"/>
          </a:xfrm>
          <a:prstGeom prst="rect">
            <a:avLst/>
          </a:prstGeom>
        </p:spPr>
      </p:pic>
      <p:pic>
        <p:nvPicPr>
          <p:cNvPr id="13" name="Рисунок 12" descr="Собрание">
            <a:extLst>
              <a:ext uri="{FF2B5EF4-FFF2-40B4-BE49-F238E27FC236}">
                <a16:creationId xmlns:a16="http://schemas.microsoft.com/office/drawing/2014/main" id="{40CECDFF-83EE-4CE5-BB69-D51F2380BCEF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1536700" y="2920998"/>
            <a:ext cx="914400" cy="914400"/>
          </a:xfrm>
          <a:prstGeom prst="rect">
            <a:avLst/>
          </a:prstGeom>
        </p:spPr>
      </p:pic>
      <p:pic>
        <p:nvPicPr>
          <p:cNvPr id="15" name="Рисунок 14" descr="Монеты">
            <a:extLst>
              <a:ext uri="{FF2B5EF4-FFF2-40B4-BE49-F238E27FC236}">
                <a16:creationId xmlns:a16="http://schemas.microsoft.com/office/drawing/2014/main" id="{2BC98033-9736-4F76-A5D2-68978C48F026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1683732" y="4356666"/>
            <a:ext cx="743933" cy="743933"/>
          </a:xfrm>
          <a:prstGeom prst="rect">
            <a:avLst/>
          </a:prstGeom>
        </p:spPr>
      </p:pic>
      <p:pic>
        <p:nvPicPr>
          <p:cNvPr id="17" name="Рисунок 16" descr="Рубль">
            <a:extLst>
              <a:ext uri="{FF2B5EF4-FFF2-40B4-BE49-F238E27FC236}">
                <a16:creationId xmlns:a16="http://schemas.microsoft.com/office/drawing/2014/main" id="{9393B427-7DF9-4DFE-94D6-21245DBA771C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1683733" y="5571066"/>
            <a:ext cx="743933" cy="743933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63AF37F4-D261-4237-B734-5118BE1C3653}"/>
              </a:ext>
            </a:extLst>
          </p:cNvPr>
          <p:cNvSpPr txBox="1"/>
          <p:nvPr/>
        </p:nvSpPr>
        <p:spPr>
          <a:xfrm>
            <a:off x="454522" y="264554"/>
            <a:ext cx="692497" cy="5678478"/>
          </a:xfrm>
          <a:prstGeom prst="rect">
            <a:avLst/>
          </a:prstGeom>
          <a:noFill/>
        </p:spPr>
        <p:txBody>
          <a:bodyPr vert="wordArtVert" wrap="none" rtlCol="0">
            <a:spAutoFit/>
          </a:bodyPr>
          <a:lstStyle/>
          <a:p>
            <a:r>
              <a:rPr lang="ru-RU" sz="28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государство</a:t>
            </a:r>
          </a:p>
        </p:txBody>
      </p:sp>
    </p:spTree>
    <p:extLst>
      <p:ext uri="{BB962C8B-B14F-4D97-AF65-F5344CB8AC3E}">
        <p14:creationId xmlns:p14="http://schemas.microsoft.com/office/powerpoint/2010/main" val="42262059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A04914B-9DC0-4AEF-BC09-FFFB978FE012}"/>
              </a:ext>
            </a:extLst>
          </p:cNvPr>
          <p:cNvSpPr txBox="1"/>
          <p:nvPr/>
        </p:nvSpPr>
        <p:spPr>
          <a:xfrm>
            <a:off x="804334" y="1824566"/>
            <a:ext cx="925406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Домашнее задание:</a:t>
            </a:r>
          </a:p>
          <a:p>
            <a:r>
              <a:rPr lang="ru-RU" sz="3600" dirty="0"/>
              <a:t>§21 (читать)</a:t>
            </a:r>
          </a:p>
          <a:p>
            <a:r>
              <a:rPr lang="ru-RU" sz="3600" dirty="0"/>
              <a:t>Записи в тетради учить </a:t>
            </a:r>
          </a:p>
          <a:p>
            <a:r>
              <a:rPr lang="ru-RU" sz="3600" dirty="0"/>
              <a:t>Индивидуальные задания</a:t>
            </a:r>
          </a:p>
          <a:p>
            <a:r>
              <a:rPr lang="ru-RU" sz="3600" dirty="0"/>
              <a:t>Задания из приложенного файла.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58074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7E3EEBB-BD81-409E-BED9-E95763E86C89}"/>
              </a:ext>
            </a:extLst>
          </p:cNvPr>
          <p:cNvSpPr txBox="1"/>
          <p:nvPr/>
        </p:nvSpPr>
        <p:spPr>
          <a:xfrm>
            <a:off x="3657602" y="176239"/>
            <a:ext cx="4699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Факторы </a:t>
            </a:r>
          </a:p>
          <a:p>
            <a:pPr algn="ctr"/>
            <a:r>
              <a:rPr lang="ru-RU" sz="4000" b="1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производства </a:t>
            </a:r>
            <a:endParaRPr lang="ru-RU" sz="2800" b="1" dirty="0"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Сварщик">
            <a:extLst>
              <a:ext uri="{FF2B5EF4-FFF2-40B4-BE49-F238E27FC236}">
                <a16:creationId xmlns:a16="http://schemas.microsoft.com/office/drawing/2014/main" id="{122F1ADE-18EC-4F5D-AF62-8712C225E9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432001" y="2460700"/>
            <a:ext cx="914400" cy="914400"/>
          </a:xfrm>
          <a:prstGeom prst="rect">
            <a:avLst/>
          </a:prstGeom>
        </p:spPr>
      </p:pic>
      <p:pic>
        <p:nvPicPr>
          <p:cNvPr id="6" name="Рисунок 5" descr="Пейзаж леса">
            <a:extLst>
              <a:ext uri="{FF2B5EF4-FFF2-40B4-BE49-F238E27FC236}">
                <a16:creationId xmlns:a16="http://schemas.microsoft.com/office/drawing/2014/main" id="{C906B14D-39A3-4656-885F-D5F47F11353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514900" y="1465300"/>
            <a:ext cx="914400" cy="914400"/>
          </a:xfrm>
          <a:prstGeom prst="rect">
            <a:avLst/>
          </a:prstGeom>
        </p:spPr>
      </p:pic>
      <p:pic>
        <p:nvPicPr>
          <p:cNvPr id="8" name="Рисунок 7" descr="Монеты">
            <a:extLst>
              <a:ext uri="{FF2B5EF4-FFF2-40B4-BE49-F238E27FC236}">
                <a16:creationId xmlns:a16="http://schemas.microsoft.com/office/drawing/2014/main" id="{A42A96ED-3117-4E61-8467-54EFCB5CCAA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421800" y="2247900"/>
            <a:ext cx="914400" cy="914400"/>
          </a:xfrm>
          <a:prstGeom prst="rect">
            <a:avLst/>
          </a:prstGeom>
        </p:spPr>
      </p:pic>
      <p:pic>
        <p:nvPicPr>
          <p:cNvPr id="10" name="Рисунок 9" descr="Рукопожатие">
            <a:extLst>
              <a:ext uri="{FF2B5EF4-FFF2-40B4-BE49-F238E27FC236}">
                <a16:creationId xmlns:a16="http://schemas.microsoft.com/office/drawing/2014/main" id="{CE8D6859-E50D-4F2A-AECC-19CA500A4A6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442202" y="2379700"/>
            <a:ext cx="914400" cy="914400"/>
          </a:xfrm>
          <a:prstGeom prst="rect">
            <a:avLst/>
          </a:prstGeom>
        </p:spPr>
      </p:pic>
      <p:pic>
        <p:nvPicPr>
          <p:cNvPr id="12" name="Рисунок 11" descr="Электронная почта">
            <a:extLst>
              <a:ext uri="{FF2B5EF4-FFF2-40B4-BE49-F238E27FC236}">
                <a16:creationId xmlns:a16="http://schemas.microsoft.com/office/drawing/2014/main" id="{5DDF87CD-7DF2-4F3C-8C29-67E0AE833BB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9116900" y="1499678"/>
            <a:ext cx="914400" cy="9144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19448A3-DFA4-4EFE-A153-25FAC12938F2}"/>
              </a:ext>
            </a:extLst>
          </p:cNvPr>
          <p:cNvSpPr txBox="1"/>
          <p:nvPr/>
        </p:nvSpPr>
        <p:spPr>
          <a:xfrm>
            <a:off x="1514900" y="2276034"/>
            <a:ext cx="8675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земля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4972097-C8A1-4FFD-8654-CED56FFC6FA4}"/>
              </a:ext>
            </a:extLst>
          </p:cNvPr>
          <p:cNvSpPr txBox="1"/>
          <p:nvPr/>
        </p:nvSpPr>
        <p:spPr>
          <a:xfrm>
            <a:off x="3308251" y="3109434"/>
            <a:ext cx="1136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капитал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CC5C8CE-DA5E-4FD1-9B32-F35779AEED13}"/>
              </a:ext>
            </a:extLst>
          </p:cNvPr>
          <p:cNvSpPr txBox="1"/>
          <p:nvPr/>
        </p:nvSpPr>
        <p:spPr>
          <a:xfrm>
            <a:off x="5516342" y="3294100"/>
            <a:ext cx="7457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труд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4AF1C61-13B3-42A2-99E2-94A1E9CDF95B}"/>
              </a:ext>
            </a:extLst>
          </p:cNvPr>
          <p:cNvSpPr txBox="1"/>
          <p:nvPr/>
        </p:nvSpPr>
        <p:spPr>
          <a:xfrm>
            <a:off x="6540650" y="3186880"/>
            <a:ext cx="28985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Предпринимательские</a:t>
            </a:r>
          </a:p>
          <a:p>
            <a:pPr algn="ctr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способности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A42A367-4746-4720-9627-9AFE3C8B39CA}"/>
              </a:ext>
            </a:extLst>
          </p:cNvPr>
          <p:cNvSpPr txBox="1"/>
          <p:nvPr/>
        </p:nvSpPr>
        <p:spPr>
          <a:xfrm>
            <a:off x="8693892" y="2548568"/>
            <a:ext cx="17604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Информация</a:t>
            </a:r>
          </a:p>
        </p:txBody>
      </p:sp>
      <p:pic>
        <p:nvPicPr>
          <p:cNvPr id="19" name="Рисунок 18" descr="Линия со стрелкой: изгиб по часовой стрелке">
            <a:extLst>
              <a:ext uri="{FF2B5EF4-FFF2-40B4-BE49-F238E27FC236}">
                <a16:creationId xmlns:a16="http://schemas.microsoft.com/office/drawing/2014/main" id="{7A669BBB-CE39-4D76-BB74-CFF686E2DEA6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 rot="8075219">
            <a:off x="7899403" y="641440"/>
            <a:ext cx="914400" cy="914400"/>
          </a:xfrm>
          <a:prstGeom prst="rect">
            <a:avLst/>
          </a:prstGeom>
        </p:spPr>
      </p:pic>
      <p:pic>
        <p:nvPicPr>
          <p:cNvPr id="23" name="Рисунок 22" descr="Линия со стрелкой: прямо">
            <a:extLst>
              <a:ext uri="{FF2B5EF4-FFF2-40B4-BE49-F238E27FC236}">
                <a16:creationId xmlns:a16="http://schemas.microsoft.com/office/drawing/2014/main" id="{4F399B12-26EA-414F-9826-4A7C18714B43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 rot="16200000">
            <a:off x="5488869" y="1584446"/>
            <a:ext cx="914400" cy="914400"/>
          </a:xfrm>
          <a:prstGeom prst="rect">
            <a:avLst/>
          </a:prstGeom>
        </p:spPr>
      </p:pic>
      <p:pic>
        <p:nvPicPr>
          <p:cNvPr id="24" name="Рисунок 23" descr="Линия со стрелкой: изгиб по часовой стрелке">
            <a:extLst>
              <a:ext uri="{FF2B5EF4-FFF2-40B4-BE49-F238E27FC236}">
                <a16:creationId xmlns:a16="http://schemas.microsoft.com/office/drawing/2014/main" id="{6C9210FF-8057-4A06-BF1B-E7E69677274A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 rot="13713660" flipH="1">
            <a:off x="3200402" y="613831"/>
            <a:ext cx="914400" cy="914400"/>
          </a:xfrm>
          <a:prstGeom prst="rect">
            <a:avLst/>
          </a:prstGeom>
        </p:spPr>
      </p:pic>
      <p:pic>
        <p:nvPicPr>
          <p:cNvPr id="25" name="Рисунок 24" descr="Линия со стрелкой: прямо">
            <a:extLst>
              <a:ext uri="{FF2B5EF4-FFF2-40B4-BE49-F238E27FC236}">
                <a16:creationId xmlns:a16="http://schemas.microsoft.com/office/drawing/2014/main" id="{42721F9B-E2B2-48C5-9CBC-AA25DFD535D4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 rot="17455792">
            <a:off x="4067823" y="1482489"/>
            <a:ext cx="914400" cy="914400"/>
          </a:xfrm>
          <a:prstGeom prst="rect">
            <a:avLst/>
          </a:prstGeom>
        </p:spPr>
      </p:pic>
      <p:pic>
        <p:nvPicPr>
          <p:cNvPr id="26" name="Рисунок 25" descr="Линия со стрелкой: прямо">
            <a:extLst>
              <a:ext uri="{FF2B5EF4-FFF2-40B4-BE49-F238E27FC236}">
                <a16:creationId xmlns:a16="http://schemas.microsoft.com/office/drawing/2014/main" id="{66DE9B8E-AE5F-4852-B005-BCFDE9BEB39A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 rot="3880317" flipH="1">
            <a:off x="6840029" y="1500973"/>
            <a:ext cx="914400" cy="914400"/>
          </a:xfrm>
          <a:prstGeom prst="rect">
            <a:avLst/>
          </a:prstGeom>
        </p:spPr>
      </p:pic>
      <p:sp>
        <p:nvSpPr>
          <p:cNvPr id="27" name="Содержимое 2">
            <a:extLst>
              <a:ext uri="{FF2B5EF4-FFF2-40B4-BE49-F238E27FC236}">
                <a16:creationId xmlns:a16="http://schemas.microsoft.com/office/drawing/2014/main" id="{A8672214-7380-4110-AD7A-C1C054DC9022}"/>
              </a:ext>
            </a:extLst>
          </p:cNvPr>
          <p:cNvSpPr txBox="1">
            <a:spLocks/>
          </p:cNvSpPr>
          <p:nvPr/>
        </p:nvSpPr>
        <p:spPr>
          <a:xfrm>
            <a:off x="775494" y="4197670"/>
            <a:ext cx="10845006" cy="118745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 3" charset="2"/>
              <a:buNone/>
              <a:defRPr/>
            </a:pPr>
            <a:r>
              <a:rPr lang="ru-RU" sz="2400" b="1" dirty="0"/>
              <a:t>    </a:t>
            </a:r>
            <a:r>
              <a:rPr lang="ru-RU" sz="2800" b="1" dirty="0"/>
              <a:t>Труд (как фактор производства) – </a:t>
            </a:r>
            <a:r>
              <a:rPr lang="ru-RU" sz="2000" dirty="0">
                <a:cs typeface="Times New Roman" pitchFamily="18" charset="0"/>
              </a:rPr>
              <a:t>физические и умственные способности людей, используемые в процессе создания экономических благ. </a:t>
            </a:r>
          </a:p>
          <a:p>
            <a:pPr>
              <a:buFont typeface="Wingdings 3" charset="2"/>
              <a:buNone/>
              <a:defRPr/>
            </a:pPr>
            <a:endParaRPr lang="ru-RU" sz="15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C501A5E-DDAF-4F13-8B90-48EC70E3AC90}"/>
              </a:ext>
            </a:extLst>
          </p:cNvPr>
          <p:cNvSpPr txBox="1"/>
          <p:nvPr/>
        </p:nvSpPr>
        <p:spPr>
          <a:xfrm flipH="1">
            <a:off x="927195" y="5550026"/>
            <a:ext cx="1269904" cy="70788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НО!</a:t>
            </a:r>
          </a:p>
        </p:txBody>
      </p:sp>
      <p:pic>
        <p:nvPicPr>
          <p:cNvPr id="30" name="Рисунок 29" descr="Направленный вправо указательный палец, тыльная сторона руки">
            <a:extLst>
              <a:ext uri="{FF2B5EF4-FFF2-40B4-BE49-F238E27FC236}">
                <a16:creationId xmlns:a16="http://schemas.microsoft.com/office/drawing/2014/main" id="{F4A07E8A-6822-4609-A5C5-2FC596622565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12795" y="5343512"/>
            <a:ext cx="914400" cy="914400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A1425D4D-E622-4E4D-A055-1DA4FEB0E3CD}"/>
              </a:ext>
            </a:extLst>
          </p:cNvPr>
          <p:cNvSpPr txBox="1"/>
          <p:nvPr/>
        </p:nvSpPr>
        <p:spPr>
          <a:xfrm>
            <a:off x="2214393" y="5482592"/>
            <a:ext cx="9406107" cy="92333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 работник (человек) обладает юридической свободой!!! </a:t>
            </a:r>
          </a:p>
          <a:p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Она неотъемлема и никто не может на нее посягать! </a:t>
            </a:r>
          </a:p>
          <a:p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Так что же продается на рынке труда?</a:t>
            </a:r>
          </a:p>
        </p:txBody>
      </p:sp>
    </p:spTree>
    <p:extLst>
      <p:ext uri="{BB962C8B-B14F-4D97-AF65-F5344CB8AC3E}">
        <p14:creationId xmlns:p14="http://schemas.microsoft.com/office/powerpoint/2010/main" val="1058608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2">
            <a:extLst>
              <a:ext uri="{FF2B5EF4-FFF2-40B4-BE49-F238E27FC236}">
                <a16:creationId xmlns:a16="http://schemas.microsoft.com/office/drawing/2014/main" id="{67C0BA74-018A-4322-9FF8-E5902F718467}"/>
              </a:ext>
            </a:extLst>
          </p:cNvPr>
          <p:cNvSpPr txBox="1">
            <a:spLocks/>
          </p:cNvSpPr>
          <p:nvPr/>
        </p:nvSpPr>
        <p:spPr>
          <a:xfrm>
            <a:off x="357188" y="200027"/>
            <a:ext cx="9917112" cy="184467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  <a:defRPr/>
            </a:pPr>
            <a:r>
              <a:rPr lang="ru-RU" sz="2400" b="1" dirty="0"/>
              <a:t>Рынок труда </a:t>
            </a:r>
            <a:r>
              <a:rPr lang="ru-RU" i="1" dirty="0"/>
              <a:t>— </a:t>
            </a:r>
            <a:r>
              <a:rPr lang="ru-RU" dirty="0"/>
              <a:t>это сфера формирования спроса и предложения рабочей силы. Через рынок труда происходит купля – продажа рабочей силы на определённый срок. </a:t>
            </a:r>
          </a:p>
          <a:p>
            <a:pPr>
              <a:buNone/>
              <a:defRPr/>
            </a:pPr>
            <a:r>
              <a:rPr lang="ru-RU" dirty="0"/>
              <a:t>Т.е. на рынке</a:t>
            </a:r>
            <a:r>
              <a:rPr lang="en-US" dirty="0"/>
              <a:t> </a:t>
            </a:r>
            <a:r>
              <a:rPr lang="ru-RU" dirty="0"/>
              <a:t>услуг труда  </a:t>
            </a:r>
            <a:r>
              <a:rPr lang="ru-RU" b="1" u="sng" dirty="0"/>
              <a:t>приобретается право на использование способностей работника </a:t>
            </a:r>
            <a:r>
              <a:rPr lang="ru-RU" dirty="0"/>
              <a:t>в течении некоторого времени для создания определенного вида экономических благ. </a:t>
            </a:r>
            <a:endParaRPr lang="ru-RU" sz="1500" dirty="0"/>
          </a:p>
        </p:txBody>
      </p:sp>
      <p:pic>
        <p:nvPicPr>
          <p:cNvPr id="4" name="Рисунок 3" descr="Электрик">
            <a:extLst>
              <a:ext uri="{FF2B5EF4-FFF2-40B4-BE49-F238E27FC236}">
                <a16:creationId xmlns:a16="http://schemas.microsoft.com/office/drawing/2014/main" id="{809F7304-69B3-4408-B7ED-1531E7C883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25080" y="2326500"/>
            <a:ext cx="914400" cy="914400"/>
          </a:xfrm>
          <a:prstGeom prst="rect">
            <a:avLst/>
          </a:prstGeom>
        </p:spPr>
      </p:pic>
      <p:pic>
        <p:nvPicPr>
          <p:cNvPr id="6" name="Рисунок 5" descr="Строитель">
            <a:extLst>
              <a:ext uri="{FF2B5EF4-FFF2-40B4-BE49-F238E27FC236}">
                <a16:creationId xmlns:a16="http://schemas.microsoft.com/office/drawing/2014/main" id="{BD217EBB-4A64-401F-8CA4-1E4819A18CD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332963" y="2326500"/>
            <a:ext cx="914400" cy="914400"/>
          </a:xfrm>
          <a:prstGeom prst="rect">
            <a:avLst/>
          </a:prstGeom>
        </p:spPr>
      </p:pic>
      <p:pic>
        <p:nvPicPr>
          <p:cNvPr id="8" name="Рисунок 7" descr="Сварщик">
            <a:extLst>
              <a:ext uri="{FF2B5EF4-FFF2-40B4-BE49-F238E27FC236}">
                <a16:creationId xmlns:a16="http://schemas.microsoft.com/office/drawing/2014/main" id="{C6D1B2BE-D266-4769-8384-A0AE9D5381E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421722" y="2326500"/>
            <a:ext cx="914400" cy="914400"/>
          </a:xfrm>
          <a:prstGeom prst="rect">
            <a:avLst/>
          </a:prstGeom>
        </p:spPr>
      </p:pic>
      <p:pic>
        <p:nvPicPr>
          <p:cNvPr id="10" name="Рисунок 9" descr="Фруктовница">
            <a:extLst>
              <a:ext uri="{FF2B5EF4-FFF2-40B4-BE49-F238E27FC236}">
                <a16:creationId xmlns:a16="http://schemas.microsoft.com/office/drawing/2014/main" id="{B617CFA9-C8EB-4922-8A86-6A0BEC45F25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893000" y="2326500"/>
            <a:ext cx="914400" cy="914400"/>
          </a:xfrm>
          <a:prstGeom prst="rect">
            <a:avLst/>
          </a:prstGeom>
        </p:spPr>
      </p:pic>
      <p:pic>
        <p:nvPicPr>
          <p:cNvPr id="12" name="Рисунок 11" descr="Платье">
            <a:extLst>
              <a:ext uri="{FF2B5EF4-FFF2-40B4-BE49-F238E27FC236}">
                <a16:creationId xmlns:a16="http://schemas.microsoft.com/office/drawing/2014/main" id="{A11CC36C-566F-4CB3-A75D-9B411FE6996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6488125" y="2326500"/>
            <a:ext cx="914400" cy="914400"/>
          </a:xfrm>
          <a:prstGeom prst="rect">
            <a:avLst/>
          </a:prstGeom>
        </p:spPr>
      </p:pic>
      <p:pic>
        <p:nvPicPr>
          <p:cNvPr id="14" name="Рисунок 13" descr="Брюки">
            <a:extLst>
              <a:ext uri="{FF2B5EF4-FFF2-40B4-BE49-F238E27FC236}">
                <a16:creationId xmlns:a16="http://schemas.microsoft.com/office/drawing/2014/main" id="{0ED52DA7-088A-42C3-A3C5-12ECD41246EB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8065937" y="2326500"/>
            <a:ext cx="914400" cy="914400"/>
          </a:xfrm>
          <a:prstGeom prst="rect">
            <a:avLst/>
          </a:prstGeom>
        </p:spPr>
      </p:pic>
      <p:pic>
        <p:nvPicPr>
          <p:cNvPr id="16" name="Рисунок 15" descr="Часы">
            <a:extLst>
              <a:ext uri="{FF2B5EF4-FFF2-40B4-BE49-F238E27FC236}">
                <a16:creationId xmlns:a16="http://schemas.microsoft.com/office/drawing/2014/main" id="{E685EE96-F68D-48CE-992D-E68A7A6C550A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7252000" y="2326500"/>
            <a:ext cx="914400" cy="914400"/>
          </a:xfrm>
          <a:prstGeom prst="rect">
            <a:avLst/>
          </a:prstGeom>
        </p:spPr>
      </p:pic>
      <p:cxnSp>
        <p:nvCxnSpPr>
          <p:cNvPr id="18" name="Прямая соединительная линия 17">
            <a:extLst>
              <a:ext uri="{FF2B5EF4-FFF2-40B4-BE49-F238E27FC236}">
                <a16:creationId xmlns:a16="http://schemas.microsoft.com/office/drawing/2014/main" id="{5A41CEDB-89A7-40D2-8798-DEAB84ACA753}"/>
              </a:ext>
            </a:extLst>
          </p:cNvPr>
          <p:cNvCxnSpPr>
            <a:cxnSpLocks/>
          </p:cNvCxnSpPr>
          <p:nvPr/>
        </p:nvCxnSpPr>
        <p:spPr>
          <a:xfrm flipH="1">
            <a:off x="5318464" y="2241200"/>
            <a:ext cx="1025288" cy="116120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EABF7032-B213-49F0-A2D6-06DFA583CA2F}"/>
              </a:ext>
            </a:extLst>
          </p:cNvPr>
          <p:cNvSpPr txBox="1"/>
          <p:nvPr/>
        </p:nvSpPr>
        <p:spPr>
          <a:xfrm>
            <a:off x="6748389" y="3199534"/>
            <a:ext cx="28360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Рынок товаров и услуг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491CC75-D07B-4B2D-80E7-9D9FF3F5AF5B}"/>
              </a:ext>
            </a:extLst>
          </p:cNvPr>
          <p:cNvSpPr txBox="1"/>
          <p:nvPr/>
        </p:nvSpPr>
        <p:spPr>
          <a:xfrm>
            <a:off x="2498120" y="3153368"/>
            <a:ext cx="2634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Рынок рабочей силы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2CCC7BF-B58F-4C87-9E31-F24320E060C9}"/>
              </a:ext>
            </a:extLst>
          </p:cNvPr>
          <p:cNvSpPr txBox="1"/>
          <p:nvPr/>
        </p:nvSpPr>
        <p:spPr>
          <a:xfrm>
            <a:off x="6748389" y="3744602"/>
            <a:ext cx="31357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Приобретается навсегда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CFB6B66-C246-44A4-BFCD-E4C1F6C21BA9}"/>
              </a:ext>
            </a:extLst>
          </p:cNvPr>
          <p:cNvSpPr txBox="1"/>
          <p:nvPr/>
        </p:nvSpPr>
        <p:spPr>
          <a:xfrm>
            <a:off x="1829666" y="3606102"/>
            <a:ext cx="34034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Чаще всего приобретается</a:t>
            </a:r>
          </a:p>
          <a:p>
            <a:r>
              <a:rPr lang="ru-RU" dirty="0"/>
              <a:t> на определенное время </a:t>
            </a:r>
          </a:p>
        </p:txBody>
      </p:sp>
      <p:sp>
        <p:nvSpPr>
          <p:cNvPr id="24" name="TextBox 23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CE0DCC5F-D6E8-4FE1-A66A-7E3A23B3D5AD}"/>
              </a:ext>
            </a:extLst>
          </p:cNvPr>
          <p:cNvSpPr txBox="1"/>
          <p:nvPr/>
        </p:nvSpPr>
        <p:spPr>
          <a:xfrm>
            <a:off x="1829666" y="4349568"/>
            <a:ext cx="33025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Рынок вторичный (производный). Напрямую зависит от состояния рынка товаров и услуг.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7507921-7095-469D-9F6C-7BA13A8A66D6}"/>
              </a:ext>
            </a:extLst>
          </p:cNvPr>
          <p:cNvSpPr txBox="1"/>
          <p:nvPr/>
        </p:nvSpPr>
        <p:spPr>
          <a:xfrm>
            <a:off x="6748389" y="4441900"/>
            <a:ext cx="33025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Рынок первичный. Формирует спрос на рынке рабочей силы. </a:t>
            </a:r>
          </a:p>
        </p:txBody>
      </p:sp>
      <p:sp>
        <p:nvSpPr>
          <p:cNvPr id="26" name="TextBox 2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96739BA1-B22D-49C6-A499-C174F5B2F585}"/>
              </a:ext>
            </a:extLst>
          </p:cNvPr>
          <p:cNvSpPr txBox="1"/>
          <p:nvPr/>
        </p:nvSpPr>
        <p:spPr>
          <a:xfrm>
            <a:off x="1829666" y="5629169"/>
            <a:ext cx="33025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Зависит от роста производительности данного фактора. 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AD4F3CE-C7A3-4843-AD59-C01F009426AD}"/>
              </a:ext>
            </a:extLst>
          </p:cNvPr>
          <p:cNvSpPr txBox="1"/>
          <p:nvPr/>
        </p:nvSpPr>
        <p:spPr>
          <a:xfrm>
            <a:off x="6748388" y="5587804"/>
            <a:ext cx="35259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Зависит от уровня спроса и покупательской способности потребителей. </a:t>
            </a:r>
          </a:p>
        </p:txBody>
      </p:sp>
    </p:spTree>
    <p:extLst>
      <p:ext uri="{BB962C8B-B14F-4D97-AF65-F5344CB8AC3E}">
        <p14:creationId xmlns:p14="http://schemas.microsoft.com/office/powerpoint/2010/main" val="2486093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Целая пицца">
            <a:extLst>
              <a:ext uri="{FF2B5EF4-FFF2-40B4-BE49-F238E27FC236}">
                <a16:creationId xmlns:a16="http://schemas.microsoft.com/office/drawing/2014/main" id="{F588E4B9-FC51-4FC8-A544-09AF039174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5400000">
            <a:off x="5270500" y="1816100"/>
            <a:ext cx="1460500" cy="1460500"/>
          </a:xfrm>
          <a:prstGeom prst="rect">
            <a:avLst/>
          </a:prstGeom>
        </p:spPr>
      </p:pic>
      <p:pic>
        <p:nvPicPr>
          <p:cNvPr id="5" name="Рисунок 4" descr="Шеф-повар">
            <a:extLst>
              <a:ext uri="{FF2B5EF4-FFF2-40B4-BE49-F238E27FC236}">
                <a16:creationId xmlns:a16="http://schemas.microsoft.com/office/drawing/2014/main" id="{FE8C2060-1453-44FA-AA42-1BF196EDF42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724400" y="261550"/>
            <a:ext cx="2006600" cy="20066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0487431-2AAC-455C-B4B4-DE1137283B3E}"/>
              </a:ext>
            </a:extLst>
          </p:cNvPr>
          <p:cNvSpPr txBox="1"/>
          <p:nvPr/>
        </p:nvSpPr>
        <p:spPr>
          <a:xfrm>
            <a:off x="4547202" y="3276600"/>
            <a:ext cx="25490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Владелец пиццерии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D16074D-0A8F-40C5-A252-9A7F92B773F0}"/>
              </a:ext>
            </a:extLst>
          </p:cNvPr>
          <p:cNvSpPr txBox="1"/>
          <p:nvPr/>
        </p:nvSpPr>
        <p:spPr>
          <a:xfrm>
            <a:off x="1206500" y="261550"/>
            <a:ext cx="2781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Увеличился спрос на пиццу в городе: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B1DA81A-91B7-4E00-8228-C9A80C79CEE8}"/>
              </a:ext>
            </a:extLst>
          </p:cNvPr>
          <p:cNvSpPr txBox="1"/>
          <p:nvPr/>
        </p:nvSpPr>
        <p:spPr>
          <a:xfrm>
            <a:off x="514688" y="2084685"/>
            <a:ext cx="416492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Наймет новых работников, </a:t>
            </a:r>
          </a:p>
          <a:p>
            <a:pPr algn="ctr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чтобы удовлетворить возросший </a:t>
            </a:r>
          </a:p>
          <a:p>
            <a:pPr algn="ctr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спрос</a:t>
            </a:r>
          </a:p>
        </p:txBody>
      </p:sp>
      <p:cxnSp>
        <p:nvCxnSpPr>
          <p:cNvPr id="10" name="Прямая со стрелкой 9">
            <a:extLst>
              <a:ext uri="{FF2B5EF4-FFF2-40B4-BE49-F238E27FC236}">
                <a16:creationId xmlns:a16="http://schemas.microsoft.com/office/drawing/2014/main" id="{48619577-AD83-4CF0-BA96-AC1FBFE40033}"/>
              </a:ext>
            </a:extLst>
          </p:cNvPr>
          <p:cNvCxnSpPr/>
          <p:nvPr/>
        </p:nvCxnSpPr>
        <p:spPr>
          <a:xfrm>
            <a:off x="2476500" y="1054100"/>
            <a:ext cx="0" cy="92898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>
            <a:extLst>
              <a:ext uri="{FF2B5EF4-FFF2-40B4-BE49-F238E27FC236}">
                <a16:creationId xmlns:a16="http://schemas.microsoft.com/office/drawing/2014/main" id="{390A2E38-3EAB-48FE-BD1E-BA17BDCBA69F}"/>
              </a:ext>
            </a:extLst>
          </p:cNvPr>
          <p:cNvCxnSpPr>
            <a:cxnSpLocks/>
          </p:cNvCxnSpPr>
          <p:nvPr/>
        </p:nvCxnSpPr>
        <p:spPr>
          <a:xfrm flipH="1">
            <a:off x="4547202" y="2369750"/>
            <a:ext cx="590888" cy="282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D89AA5A6-DF6B-472D-8B5D-30C07161B0B2}"/>
              </a:ext>
            </a:extLst>
          </p:cNvPr>
          <p:cNvSpPr txBox="1"/>
          <p:nvPr/>
        </p:nvSpPr>
        <p:spPr>
          <a:xfrm>
            <a:off x="7291305" y="234771"/>
            <a:ext cx="27813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связи с увеличением спроса, была куплена тестомешалка: </a:t>
            </a:r>
          </a:p>
        </p:txBody>
      </p:sp>
      <p:cxnSp>
        <p:nvCxnSpPr>
          <p:cNvPr id="14" name="Прямая со стрелкой 13">
            <a:extLst>
              <a:ext uri="{FF2B5EF4-FFF2-40B4-BE49-F238E27FC236}">
                <a16:creationId xmlns:a16="http://schemas.microsoft.com/office/drawing/2014/main" id="{7539A817-7E50-4957-B6AA-95A0708091F2}"/>
              </a:ext>
            </a:extLst>
          </p:cNvPr>
          <p:cNvCxnSpPr>
            <a:cxnSpLocks/>
          </p:cNvCxnSpPr>
          <p:nvPr/>
        </p:nvCxnSpPr>
        <p:spPr>
          <a:xfrm flipV="1">
            <a:off x="6706826" y="2465686"/>
            <a:ext cx="615063" cy="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>
            <a:extLst>
              <a:ext uri="{FF2B5EF4-FFF2-40B4-BE49-F238E27FC236}">
                <a16:creationId xmlns:a16="http://schemas.microsoft.com/office/drawing/2014/main" id="{693C8F6A-9C1F-4004-80FA-5AD01FF2C8B3}"/>
              </a:ext>
            </a:extLst>
          </p:cNvPr>
          <p:cNvCxnSpPr/>
          <p:nvPr/>
        </p:nvCxnSpPr>
        <p:spPr>
          <a:xfrm>
            <a:off x="8601248" y="1461879"/>
            <a:ext cx="0" cy="92898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E4C22BCE-A462-47EB-AEF6-3F24950AA89F}"/>
              </a:ext>
            </a:extLst>
          </p:cNvPr>
          <p:cNvSpPr txBox="1"/>
          <p:nvPr/>
        </p:nvSpPr>
        <p:spPr>
          <a:xfrm>
            <a:off x="7454298" y="2369750"/>
            <a:ext cx="331052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Уволит часть работников, </a:t>
            </a:r>
          </a:p>
          <a:p>
            <a:pPr algn="ctr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которые месили тесто  </a:t>
            </a:r>
          </a:p>
          <a:p>
            <a:pPr algn="ctr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вручную</a:t>
            </a:r>
          </a:p>
        </p:txBody>
      </p:sp>
      <p:sp>
        <p:nvSpPr>
          <p:cNvPr id="24" name="Содержимое 2">
            <a:extLst>
              <a:ext uri="{FF2B5EF4-FFF2-40B4-BE49-F238E27FC236}">
                <a16:creationId xmlns:a16="http://schemas.microsoft.com/office/drawing/2014/main" id="{72B49A3E-06AA-407A-AE69-E0820F8357EA}"/>
              </a:ext>
            </a:extLst>
          </p:cNvPr>
          <p:cNvSpPr txBox="1">
            <a:spLocks/>
          </p:cNvSpPr>
          <p:nvPr/>
        </p:nvSpPr>
        <p:spPr>
          <a:xfrm>
            <a:off x="902494" y="4087513"/>
            <a:ext cx="10641012" cy="923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  <a:defRPr/>
            </a:pPr>
            <a:r>
              <a:rPr lang="ru-RU" sz="2400" b="1" dirty="0"/>
              <a:t>    </a:t>
            </a:r>
            <a:r>
              <a:rPr lang="ru-RU" sz="2400" b="1" i="1" dirty="0"/>
              <a:t>На рынке труда производитель товаров/услуг (в нашем случае владелец пиццерии) сам становится потребителем! </a:t>
            </a:r>
            <a:endParaRPr lang="ru-RU" sz="1500" dirty="0"/>
          </a:p>
        </p:txBody>
      </p:sp>
      <p:sp>
        <p:nvSpPr>
          <p:cNvPr id="25" name="Содержимое 2">
            <a:extLst>
              <a:ext uri="{FF2B5EF4-FFF2-40B4-BE49-F238E27FC236}">
                <a16:creationId xmlns:a16="http://schemas.microsoft.com/office/drawing/2014/main" id="{83587CD5-C903-4185-9BF9-B1E5A635C71A}"/>
              </a:ext>
            </a:extLst>
          </p:cNvPr>
          <p:cNvSpPr txBox="1">
            <a:spLocks/>
          </p:cNvSpPr>
          <p:nvPr/>
        </p:nvSpPr>
        <p:spPr>
          <a:xfrm>
            <a:off x="902494" y="5267758"/>
            <a:ext cx="10641012" cy="136491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  <a:defRPr/>
            </a:pPr>
            <a:r>
              <a:rPr lang="ru-RU" sz="2400" b="1" dirty="0"/>
              <a:t>    </a:t>
            </a:r>
            <a:r>
              <a:rPr lang="ru-RU" sz="2400" b="1" i="1" dirty="0"/>
              <a:t>На рынке труда существует предел падения цены на товар - способности работника. </a:t>
            </a:r>
          </a:p>
          <a:p>
            <a:pPr algn="ctr">
              <a:buNone/>
              <a:defRPr/>
            </a:pPr>
            <a:r>
              <a:rPr lang="ru-RU" sz="2400" b="1" i="1" dirty="0"/>
              <a:t>Это минимальный размер оплаты труда  (МРОТ) -12 792 рубля.  </a:t>
            </a:r>
            <a:endParaRPr lang="ru-RU" sz="1500" dirty="0"/>
          </a:p>
        </p:txBody>
      </p:sp>
    </p:spTree>
    <p:extLst>
      <p:ext uri="{BB962C8B-B14F-4D97-AF65-F5344CB8AC3E}">
        <p14:creationId xmlns:p14="http://schemas.microsoft.com/office/powerpoint/2010/main" val="2954214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6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9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2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9" grpId="0"/>
      <p:bldP spid="24" grpId="0" animBg="1"/>
      <p:bldP spid="2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2">
            <a:extLst>
              <a:ext uri="{FF2B5EF4-FFF2-40B4-BE49-F238E27FC236}">
                <a16:creationId xmlns:a16="http://schemas.microsoft.com/office/drawing/2014/main" id="{5BA25304-FE95-4BF6-AE64-223B43A594CA}"/>
              </a:ext>
            </a:extLst>
          </p:cNvPr>
          <p:cNvSpPr txBox="1">
            <a:spLocks/>
          </p:cNvSpPr>
          <p:nvPr/>
        </p:nvSpPr>
        <p:spPr>
          <a:xfrm>
            <a:off x="331788" y="234950"/>
            <a:ext cx="10641012" cy="385445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  <a:defRPr/>
            </a:pPr>
            <a:r>
              <a:rPr lang="ru-RU" sz="2400" b="1" dirty="0"/>
              <a:t>    Занятость – </a:t>
            </a:r>
            <a:r>
              <a:rPr lang="ru-RU" dirty="0"/>
              <a:t>это деятельность людей, связанная с удовлетворением их личных потребностей и приносящая им трудовой доход. Уровень занятости определяется процентным отношением количества работающих людей к общей численности экономически активного населения в рассматриваемый период.</a:t>
            </a:r>
          </a:p>
          <a:p>
            <a:pPr marL="0">
              <a:lnSpc>
                <a:spcPct val="110000"/>
              </a:lnSpc>
              <a:spcBef>
                <a:spcPts val="0"/>
              </a:spcBef>
              <a:buNone/>
              <a:defRPr/>
            </a:pPr>
            <a:r>
              <a:rPr lang="ru-RU" b="1" dirty="0">
                <a:cs typeface="Times New Roman" pitchFamily="18" charset="0"/>
              </a:rPr>
              <a:t>Занятые:</a:t>
            </a:r>
          </a:p>
          <a:p>
            <a:pPr marL="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q"/>
              <a:defRPr/>
            </a:pPr>
            <a:r>
              <a:rPr lang="ru-RU" dirty="0">
                <a:cs typeface="Times New Roman" pitchFamily="18" charset="0"/>
              </a:rPr>
              <a:t>Работники по трудовому договору (контракту)</a:t>
            </a:r>
          </a:p>
          <a:p>
            <a:pPr marL="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q"/>
              <a:defRPr/>
            </a:pPr>
            <a:r>
              <a:rPr lang="ru-RU" dirty="0">
                <a:cs typeface="Times New Roman" pitchFamily="18" charset="0"/>
              </a:rPr>
              <a:t>Работники по </a:t>
            </a:r>
            <a:r>
              <a:rPr lang="ru-RU" dirty="0" err="1">
                <a:cs typeface="Times New Roman" pitchFamily="18" charset="0"/>
              </a:rPr>
              <a:t>гражданско</a:t>
            </a:r>
            <a:r>
              <a:rPr lang="ru-RU" dirty="0">
                <a:cs typeface="Times New Roman" pitchFamily="18" charset="0"/>
              </a:rPr>
              <a:t> – правовому договору</a:t>
            </a:r>
          </a:p>
          <a:p>
            <a:pPr marL="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q"/>
              <a:defRPr/>
            </a:pPr>
            <a:r>
              <a:rPr lang="ru-RU" dirty="0">
                <a:cs typeface="Times New Roman" pitchFamily="18" charset="0"/>
              </a:rPr>
              <a:t>Учащиеся и студенты</a:t>
            </a:r>
          </a:p>
          <a:p>
            <a:pPr marL="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q"/>
              <a:defRPr/>
            </a:pPr>
            <a:r>
              <a:rPr lang="ru-RU" dirty="0">
                <a:cs typeface="Times New Roman" pitchFamily="18" charset="0"/>
              </a:rPr>
              <a:t>Предприниматели</a:t>
            </a:r>
          </a:p>
          <a:p>
            <a:pPr marL="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q"/>
              <a:defRPr/>
            </a:pPr>
            <a:r>
              <a:rPr lang="ru-RU" dirty="0">
                <a:cs typeface="Times New Roman" pitchFamily="18" charset="0"/>
              </a:rPr>
              <a:t>Военнослужащие (в том числе, проходящие АГС)</a:t>
            </a:r>
          </a:p>
          <a:p>
            <a:pPr marL="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q"/>
              <a:defRPr/>
            </a:pPr>
            <a:r>
              <a:rPr lang="ru-RU" dirty="0">
                <a:cs typeface="Times New Roman" pitchFamily="18" charset="0"/>
              </a:rPr>
              <a:t>Сотрудники органов внутренних дел</a:t>
            </a:r>
          </a:p>
          <a:p>
            <a:pPr>
              <a:buFont typeface="Wingdings" panose="05000000000000000000" pitchFamily="2" charset="2"/>
              <a:buChar char="q"/>
              <a:defRPr/>
            </a:pPr>
            <a:endParaRPr lang="ru-RU" dirty="0">
              <a:cs typeface="Times New Roman" pitchFamily="18" charset="0"/>
            </a:endParaRPr>
          </a:p>
          <a:p>
            <a:pPr>
              <a:buNone/>
              <a:defRPr/>
            </a:pPr>
            <a:endParaRPr lang="ru-RU" dirty="0">
              <a:cs typeface="Times New Roman" pitchFamily="18" charset="0"/>
            </a:endParaRPr>
          </a:p>
          <a:p>
            <a:pPr>
              <a:buNone/>
              <a:defRPr/>
            </a:pPr>
            <a:endParaRPr lang="ru-RU" dirty="0">
              <a:cs typeface="Times New Roman" pitchFamily="18" charset="0"/>
            </a:endParaRPr>
          </a:p>
          <a:p>
            <a:pPr>
              <a:buFont typeface="Wingdings 3" charset="2"/>
              <a:buNone/>
              <a:defRPr/>
            </a:pPr>
            <a:endParaRPr lang="ru-RU" sz="1500" dirty="0"/>
          </a:p>
        </p:txBody>
      </p:sp>
      <p:graphicFrame>
        <p:nvGraphicFramePr>
          <p:cNvPr id="6" name="Схема 5">
            <a:extLst>
              <a:ext uri="{FF2B5EF4-FFF2-40B4-BE49-F238E27FC236}">
                <a16:creationId xmlns:a16="http://schemas.microsoft.com/office/drawing/2014/main" id="{AC0C79B9-61C3-4CC5-9B11-C096B7270A1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03317411"/>
              </p:ext>
            </p:extLst>
          </p:nvPr>
        </p:nvGraphicFramePr>
        <p:xfrm>
          <a:off x="1123950" y="3683000"/>
          <a:ext cx="9588500" cy="2819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Содержимое 2">
            <a:extLst>
              <a:ext uri="{FF2B5EF4-FFF2-40B4-BE49-F238E27FC236}">
                <a16:creationId xmlns:a16="http://schemas.microsoft.com/office/drawing/2014/main" id="{68370EBD-0015-4A50-AE0F-5AEC41E13D57}"/>
              </a:ext>
            </a:extLst>
          </p:cNvPr>
          <p:cNvSpPr txBox="1">
            <a:spLocks/>
          </p:cNvSpPr>
          <p:nvPr/>
        </p:nvSpPr>
        <p:spPr>
          <a:xfrm>
            <a:off x="331788" y="5492750"/>
            <a:ext cx="10641012" cy="12573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None/>
              <a:defRPr/>
            </a:pPr>
            <a:r>
              <a:rPr lang="ru-RU" sz="2400" b="1" dirty="0"/>
              <a:t>    </a:t>
            </a:r>
            <a:r>
              <a:rPr lang="ru-RU" b="1" i="1" dirty="0"/>
              <a:t>Экономически активное население </a:t>
            </a:r>
            <a:r>
              <a:rPr lang="ru-RU" dirty="0"/>
              <a:t>— это население страны, включающее в себя занятых и безработных женщин и мужчин в возрасте от 15 лет.  В состав рабочей силы не включаются неработающие студенты, инвалиды, лица, занятые ведением домашнего хозяйства и т. д. </a:t>
            </a:r>
            <a:endParaRPr lang="ru-RU" sz="1500" dirty="0"/>
          </a:p>
        </p:txBody>
      </p:sp>
    </p:spTree>
    <p:extLst>
      <p:ext uri="{BB962C8B-B14F-4D97-AF65-F5344CB8AC3E}">
        <p14:creationId xmlns:p14="http://schemas.microsoft.com/office/powerpoint/2010/main" val="2643928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4">
            <a:extLst>
              <a:ext uri="{FF2B5EF4-FFF2-40B4-BE49-F238E27FC236}">
                <a16:creationId xmlns:a16="http://schemas.microsoft.com/office/drawing/2014/main" id="{C76C3058-F74D-4A5B-A493-7FDFC7B562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14513" y="0"/>
            <a:ext cx="8178800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72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 defTabSz="4572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 defTabSz="4572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 defTabSz="4572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 defTabSz="4572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3200" b="1" dirty="0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Формы занятости:</a:t>
            </a:r>
          </a:p>
        </p:txBody>
      </p:sp>
      <p:graphicFrame>
        <p:nvGraphicFramePr>
          <p:cNvPr id="2" name="Схема 1">
            <a:extLst>
              <a:ext uri="{FF2B5EF4-FFF2-40B4-BE49-F238E27FC236}">
                <a16:creationId xmlns:a16="http://schemas.microsoft.com/office/drawing/2014/main" id="{5B2B3684-75D2-4FFD-8B4F-84EE25ABA23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85848067"/>
              </p:ext>
            </p:extLst>
          </p:nvPr>
        </p:nvGraphicFramePr>
        <p:xfrm>
          <a:off x="661987" y="813643"/>
          <a:ext cx="11199813" cy="57903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2">
            <a:extLst>
              <a:ext uri="{FF2B5EF4-FFF2-40B4-BE49-F238E27FC236}">
                <a16:creationId xmlns:a16="http://schemas.microsoft.com/office/drawing/2014/main" id="{5BA25304-FE95-4BF6-AE64-223B43A594CA}"/>
              </a:ext>
            </a:extLst>
          </p:cNvPr>
          <p:cNvSpPr txBox="1">
            <a:spLocks/>
          </p:cNvSpPr>
          <p:nvPr/>
        </p:nvSpPr>
        <p:spPr>
          <a:xfrm>
            <a:off x="469900" y="234950"/>
            <a:ext cx="10502900" cy="229235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  <a:defRPr/>
            </a:pPr>
            <a:r>
              <a:rPr lang="ru-RU" sz="2400" b="1" dirty="0"/>
              <a:t>   Безработица – </a:t>
            </a:r>
            <a:r>
              <a:rPr lang="ru-RU" dirty="0"/>
              <a:t> социально-экономическое явление, при котором часть трудоспособных граждан, желающих трудиться по найму, не могут найти работу по своей специальности или трудоустроиться вообще. </a:t>
            </a:r>
          </a:p>
          <a:p>
            <a:pPr>
              <a:buNone/>
              <a:defRPr/>
            </a:pPr>
            <a:r>
              <a:rPr lang="ru-RU" dirty="0"/>
              <a:t>Уровень безработицы определяется процентным отношением количества безработных к общей численности экономически активного населения в рассматриваемый период.</a:t>
            </a:r>
          </a:p>
          <a:p>
            <a:pPr>
              <a:buFont typeface="Wingdings" panose="05000000000000000000" pitchFamily="2" charset="2"/>
              <a:buChar char="q"/>
              <a:defRPr/>
            </a:pPr>
            <a:endParaRPr lang="ru-RU" dirty="0">
              <a:cs typeface="Times New Roman" pitchFamily="18" charset="0"/>
            </a:endParaRPr>
          </a:p>
          <a:p>
            <a:pPr>
              <a:buNone/>
              <a:defRPr/>
            </a:pPr>
            <a:endParaRPr lang="ru-RU" dirty="0">
              <a:cs typeface="Times New Roman" pitchFamily="18" charset="0"/>
            </a:endParaRPr>
          </a:p>
          <a:p>
            <a:pPr>
              <a:buNone/>
              <a:defRPr/>
            </a:pPr>
            <a:endParaRPr lang="ru-RU" dirty="0">
              <a:cs typeface="Times New Roman" pitchFamily="18" charset="0"/>
            </a:endParaRPr>
          </a:p>
          <a:p>
            <a:pPr>
              <a:buFont typeface="Wingdings 3" charset="2"/>
              <a:buNone/>
              <a:defRPr/>
            </a:pPr>
            <a:endParaRPr lang="ru-RU" sz="1500" dirty="0"/>
          </a:p>
        </p:txBody>
      </p:sp>
      <p:graphicFrame>
        <p:nvGraphicFramePr>
          <p:cNvPr id="6" name="Схема 5">
            <a:extLst>
              <a:ext uri="{FF2B5EF4-FFF2-40B4-BE49-F238E27FC236}">
                <a16:creationId xmlns:a16="http://schemas.microsoft.com/office/drawing/2014/main" id="{AC0C79B9-61C3-4CC5-9B11-C096B7270A1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26770906"/>
              </p:ext>
            </p:extLst>
          </p:nvPr>
        </p:nvGraphicFramePr>
        <p:xfrm>
          <a:off x="838200" y="2959100"/>
          <a:ext cx="10502900" cy="3663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352516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4">
            <a:extLst>
              <a:ext uri="{FF2B5EF4-FFF2-40B4-BE49-F238E27FC236}">
                <a16:creationId xmlns:a16="http://schemas.microsoft.com/office/drawing/2014/main" id="{C76C3058-F74D-4A5B-A493-7FDFC7B562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14513" y="0"/>
            <a:ext cx="8178800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72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 defTabSz="4572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 defTabSz="4572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 defTabSz="4572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 defTabSz="4572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3200" b="1" dirty="0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Виды безработицы:</a:t>
            </a:r>
          </a:p>
        </p:txBody>
      </p:sp>
      <p:graphicFrame>
        <p:nvGraphicFramePr>
          <p:cNvPr id="2" name="Схема 1">
            <a:extLst>
              <a:ext uri="{FF2B5EF4-FFF2-40B4-BE49-F238E27FC236}">
                <a16:creationId xmlns:a16="http://schemas.microsoft.com/office/drawing/2014/main" id="{5B2B3684-75D2-4FFD-8B4F-84EE25ABA23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06721564"/>
              </p:ext>
            </p:extLst>
          </p:nvPr>
        </p:nvGraphicFramePr>
        <p:xfrm>
          <a:off x="661987" y="813643"/>
          <a:ext cx="11199813" cy="57903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174630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>
            <a:extLst>
              <a:ext uri="{FF2B5EF4-FFF2-40B4-BE49-F238E27FC236}">
                <a16:creationId xmlns:a16="http://schemas.microsoft.com/office/drawing/2014/main" id="{C271491F-3990-4531-A0E9-34E0862436D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16725120"/>
              </p:ext>
            </p:extLst>
          </p:nvPr>
        </p:nvGraphicFramePr>
        <p:xfrm>
          <a:off x="101599" y="664633"/>
          <a:ext cx="11430001" cy="59055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2821330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361</TotalTime>
  <Words>792</Words>
  <Application>Microsoft Office PowerPoint</Application>
  <PresentationFormat>Широкоэкранный</PresentationFormat>
  <Paragraphs>133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Calibri</vt:lpstr>
      <vt:lpstr>Century Gothic</vt:lpstr>
      <vt:lpstr>Wingdings</vt:lpstr>
      <vt:lpstr>Wingdings 3</vt:lpstr>
      <vt:lpstr>Ион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Mutherfucker</dc:creator>
  <cp:lastModifiedBy>Mutherfucker</cp:lastModifiedBy>
  <cp:revision>34</cp:revision>
  <dcterms:created xsi:type="dcterms:W3CDTF">2021-04-02T18:58:04Z</dcterms:created>
  <dcterms:modified xsi:type="dcterms:W3CDTF">2021-04-14T20:16:00Z</dcterms:modified>
</cp:coreProperties>
</file>