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62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3218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882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415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147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5703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171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92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265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099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344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A25EE-DA5D-4C51-BD8B-F47285A565E5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630E62-064A-423D-A003-A2D83DECEC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353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36" y="111371"/>
            <a:ext cx="11787222" cy="663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847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952" y="376518"/>
            <a:ext cx="10539335" cy="5928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4975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4534" y="950467"/>
            <a:ext cx="8775079" cy="4935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013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6500" y="681527"/>
            <a:ext cx="9538873" cy="5365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81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7263" y="971982"/>
            <a:ext cx="8409321" cy="4730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2284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</cp:revision>
  <dcterms:created xsi:type="dcterms:W3CDTF">2021-05-25T13:49:04Z</dcterms:created>
  <dcterms:modified xsi:type="dcterms:W3CDTF">2021-05-25T13:49:16Z</dcterms:modified>
</cp:coreProperties>
</file>