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046" autoAdjust="0"/>
  </p:normalViewPr>
  <p:slideViewPr>
    <p:cSldViewPr>
      <p:cViewPr varScale="1">
        <p:scale>
          <a:sx n="75" d="100"/>
          <a:sy n="75" d="100"/>
        </p:scale>
        <p:origin x="1236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E168F0-BFA3-41F4-9EB8-BE61B5D2E47E}" type="datetimeFigureOut">
              <a:rPr lang="ru-RU" smtClean="0"/>
              <a:pPr/>
              <a:t>25.05.2021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636F82-E329-4CD4-A212-D3C82453E04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636F82-E329-4CD4-A212-D3C82453E046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10274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4080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644298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70786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054910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28601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71492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9801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17812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44172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04647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18880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49437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14335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23590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7433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24958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  <p:sldLayoutId id="2147483739" r:id="rId13"/>
    <p:sldLayoutId id="2147483740" r:id="rId14"/>
    <p:sldLayoutId id="2147483741" r:id="rId15"/>
    <p:sldLayoutId id="214748374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700808"/>
            <a:ext cx="7772400" cy="1470025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ЕВРОПЕЙСКАЯ КУХНЯ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7467600" cy="58092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Список литературы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http://www.tveda.ru/recepty/</a:t>
            </a:r>
            <a:endParaRPr lang="ru-RU" dirty="0" smtClean="0"/>
          </a:p>
          <a:p>
            <a:r>
              <a:rPr lang="en-US" dirty="0" smtClean="0"/>
              <a:t>http://www.say7.info/</a:t>
            </a:r>
            <a:endParaRPr lang="ru-RU" dirty="0" smtClean="0"/>
          </a:p>
          <a:p>
            <a:r>
              <a:rPr lang="en-US" dirty="0" smtClean="0"/>
              <a:t>http://gotovim-doma.ru/</a:t>
            </a:r>
            <a:endParaRPr lang="ru-RU" dirty="0" smtClean="0"/>
          </a:p>
          <a:p>
            <a:r>
              <a:rPr lang="en-US" dirty="0" smtClean="0"/>
              <a:t>http://www.koolinar.ru/catalog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16632"/>
            <a:ext cx="8820472" cy="6741368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b="1" dirty="0" smtClean="0"/>
              <a:t>   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Европейская кухня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также именуемая западной или континентальной, это обобщающий термин для обозначения разнообразных кухонь стран Европы, а также подвергшихся европейскому влиянию кухонь Северной Америки, Океании Латинской Америки. Европейские кухни заметно разнятся в зависимости от страны, региона — условий жизни, культурных традиций и предпочтений в пище — тем не менее их объединяет «европейское», материковое происхождение. Несмотря на различия — общим для европейской кухни являются обилие мясных и овощных блюд, а также вторичная роль различных приправ и соусов при готовке (из за характерного желания сохранить истинный вкус компонентов), обилие изделий с применением пшеничной муки. К тому же нередко перед употреблением того или иного блюда употребляется «аперитив» — качественные спиртные напитки способствующие усилению аппетита и улучшению пищеварения. Широкое применение в европейской кухне находят яйцам — в жареном, вареном виде, в виде одного из ингредиентов мучных блюд, и даже в виде основы для некоторых напитков. На протяжении веков наблюдаются интеграционные процессы — в ходе которых блюда из различных кухонь Европы находят одобрение и поклонников в странах, для которых характерны иные кухонные традиции. Условно европейскую кухню можно разделить на восточно-европейскую, северо-европейскую, южно-европейскую и западно-европейскую. Подробнее о той или иной кухне можно узнать в списке статей ниже разбитых по категориям. В качестве наглядного примера приведены некоторые блюда из той или иной кухни.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7457256" cy="648072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b="1" cap="none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Томатный суп-пюре с нутом</a:t>
            </a:r>
            <a:endParaRPr lang="ru-RU" b="1" cap="none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511e6ad433bbe89c5d3d1a341b348aae_xx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908720"/>
            <a:ext cx="4365961" cy="2912765"/>
          </a:xfrm>
        </p:spPr>
      </p:pic>
      <p:sp>
        <p:nvSpPr>
          <p:cNvPr id="5" name="TextBox 4"/>
          <p:cNvSpPr txBox="1"/>
          <p:nvPr/>
        </p:nvSpPr>
        <p:spPr>
          <a:xfrm>
            <a:off x="4716016" y="908720"/>
            <a:ext cx="424847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Ингредиенты: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Бульон куриный - 700 мл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Масло подсолнечное - 2 ст. л.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Перец сладкий - 1 щепотка</a:t>
            </a:r>
          </a:p>
          <a:p>
            <a:pPr fontAlgn="base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Смесь перцев - 2 зубчик</a:t>
            </a:r>
          </a:p>
          <a:p>
            <a:pPr fontAlgn="base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Кориандр молотый - 0.5 ч. л.</a:t>
            </a:r>
          </a:p>
          <a:p>
            <a:pPr fontAlgn="base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Нут (турецкий горох) - 200 г</a:t>
            </a:r>
          </a:p>
          <a:p>
            <a:pPr fontAlgn="base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Помидоры в собственном соку - 400 г</a:t>
            </a:r>
          </a:p>
          <a:p>
            <a:pPr fontAlgn="base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Соль - 1 щепотка</a:t>
            </a:r>
          </a:p>
          <a:p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7467600" cy="1143000"/>
          </a:xfrm>
        </p:spPr>
        <p:txBody>
          <a:bodyPr>
            <a:normAutofit fontScale="900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b="1" cap="none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Ламингтоны</a:t>
            </a:r>
            <a:r>
              <a:rPr lang="ru-RU" b="1" cap="none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— пирожные в кокосовой обсыпке</a:t>
            </a:r>
            <a:r>
              <a:rPr lang="ru-RU" b="1" i="1" cap="none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/>
            </a:r>
            <a:br>
              <a:rPr lang="ru-RU" b="1" i="1" cap="none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endParaRPr lang="ru-RU" b="1" cap="none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4" name="Содержимое 3" descr="d1511f39a58c4a233d409761e8f9f6ca_358344_xx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75856" y="1052736"/>
            <a:ext cx="5040560" cy="2684374"/>
          </a:xfrm>
        </p:spPr>
      </p:pic>
      <p:sp>
        <p:nvSpPr>
          <p:cNvPr id="5" name="TextBox 4"/>
          <p:cNvSpPr txBox="1"/>
          <p:nvPr/>
        </p:nvSpPr>
        <p:spPr>
          <a:xfrm>
            <a:off x="179512" y="1124744"/>
            <a:ext cx="3672408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Ингредиенты: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Масло подсолнечное 100 мл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Мука пшеничная 250 г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Сахар 150 г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Яйца куриные 3 шт.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Молоко 125 мл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Разрыхлитель 1 ст. л.</a:t>
            </a:r>
          </a:p>
          <a:p>
            <a:pPr fontAlgn="base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Соль 1 щепотка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-171400"/>
            <a:ext cx="7467600" cy="1143000"/>
          </a:xfrm>
        </p:spPr>
        <p:txBody>
          <a:bodyPr>
            <a:normAutofit fontScale="900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b="1" cap="none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Датский хлеб в </a:t>
            </a:r>
            <a:r>
              <a:rPr lang="ru-RU" b="1" cap="none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кассероли</a:t>
            </a:r>
            <a:r>
              <a:rPr lang="ru-RU" b="1" i="1" cap="none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/>
            </a:r>
            <a:br>
              <a:rPr lang="ru-RU" b="1" i="1" cap="none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endParaRPr lang="ru-RU" b="1" cap="none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4" name="Содержимое 3" descr="48eec6aa3436c2bfeb9b0645a20918fd_698454_xx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620688"/>
            <a:ext cx="4824536" cy="2736304"/>
          </a:xfrm>
        </p:spPr>
      </p:pic>
      <p:sp>
        <p:nvSpPr>
          <p:cNvPr id="8" name="TextBox 7"/>
          <p:cNvSpPr txBox="1"/>
          <p:nvPr/>
        </p:nvSpPr>
        <p:spPr>
          <a:xfrm>
            <a:off x="5364088" y="620688"/>
            <a:ext cx="3528392" cy="2800767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font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Ингредиенты:</a:t>
            </a:r>
            <a:endParaRPr lang="en-US" sz="1600" dirty="0" smtClean="0">
              <a:solidFill>
                <a:srgbClr val="494949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ctr">
              <a:buFont typeface="Arial" pitchFamily="34" charset="0"/>
              <a:buChar char="•"/>
            </a:pPr>
            <a:r>
              <a:rPr lang="ru-RU" sz="1600" dirty="0" smtClean="0">
                <a:solidFill>
                  <a:srgbClr val="494949"/>
                </a:solidFill>
                <a:latin typeface="Times New Roman" pitchFamily="18" charset="0"/>
                <a:cs typeface="Times New Roman" pitchFamily="18" charset="0"/>
              </a:rPr>
              <a:t>Базилик сухой</a:t>
            </a:r>
            <a:r>
              <a:rPr lang="en-US" sz="1600" dirty="0" smtClean="0">
                <a:solidFill>
                  <a:srgbClr val="494949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 щепотка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Вода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– 500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мл.</a:t>
            </a:r>
          </a:p>
          <a:p>
            <a:pPr fontAlgn="base"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Дрожжи сухие – 3г.</a:t>
            </a:r>
          </a:p>
          <a:p>
            <a:pPr fontAlgn="base"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Майоран - 0.25 ч. л.</a:t>
            </a:r>
          </a:p>
          <a:p>
            <a:pPr fontAlgn="base"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Мука гречневая - 100г.</a:t>
            </a:r>
          </a:p>
          <a:p>
            <a:pPr fontAlgn="base"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Мука пшеничная – 400г.</a:t>
            </a:r>
          </a:p>
          <a:p>
            <a:pPr fontAlgn="base"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Мука ржаная – 200г.</a:t>
            </a:r>
          </a:p>
          <a:p>
            <a:pPr fontAlgn="base">
              <a:buFont typeface="Arial" pitchFamily="34" charset="0"/>
              <a:buChar char="•"/>
            </a:pP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Орегано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сухой - 1 щепотка.</a:t>
            </a:r>
          </a:p>
          <a:p>
            <a:pPr fontAlgn="base"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Сахар – 1ст.л.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Соль крупнокристаллическая -2 ст. л</a:t>
            </a:r>
            <a:endParaRPr lang="ru-RU" sz="1600" dirty="0">
              <a:solidFill>
                <a:srgbClr val="494949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4464496" cy="1052736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r>
              <a:rPr lang="ru-RU" sz="2800" b="1" cap="none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Фрикадельки по - Шведски  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4" name="Содержимое 3" descr="frikadelki-po-shvedski-im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355976" y="116632"/>
            <a:ext cx="4329121" cy="3183177"/>
          </a:xfrm>
        </p:spPr>
      </p:pic>
      <p:sp>
        <p:nvSpPr>
          <p:cNvPr id="6" name="TextBox 5"/>
          <p:cNvSpPr txBox="1"/>
          <p:nvPr/>
        </p:nvSpPr>
        <p:spPr>
          <a:xfrm>
            <a:off x="179512" y="836712"/>
            <a:ext cx="3781997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Ингредиенты: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Фарш 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свино-говяжий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 – 500 г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Панировочные сухари – 1/2 стакана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Молоко – 70 мл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Яйца – 2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шт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Чеснок – 1 зубчик (по желанию)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Лук репчатый – 1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шт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Соль – по вкусу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Перец черный молотый – по вкусу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Растительное масло для жарки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tykvennyj-sladkij-desert-im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692696"/>
            <a:ext cx="3966200" cy="2736304"/>
          </a:xfrm>
        </p:spPr>
      </p:pic>
      <p:sp>
        <p:nvSpPr>
          <p:cNvPr id="5" name="TextBox 4"/>
          <p:cNvSpPr txBox="1"/>
          <p:nvPr/>
        </p:nvSpPr>
        <p:spPr>
          <a:xfrm>
            <a:off x="4355976" y="620688"/>
            <a:ext cx="4392488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Ингредиенты: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Тыквенные семечки – 5 столовых ложек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Тыква – 200 г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Шафран – 1/2 чайной ложки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Сливки 35 % – 1 стакан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Сироп шиповника – 1/2 стакана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Сахар – 100 г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Вода – 1/4 стакана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Масло сливочное – 4 столовые ложки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Лимонный сок – 1 чайная ложка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Желатин – 1 столовая ложка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Соль – 1/2 чайной ложки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907704" y="0"/>
            <a:ext cx="63367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Тыквенный сладкий десерт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075240" cy="940966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r>
              <a:rPr lang="ru-RU" dirty="0" smtClean="0"/>
              <a:t>Закуска из шампиньонов с болгарским перцем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zakuska-iz-shampinonov-s-bolgarskim-percem-img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085226" y="548680"/>
            <a:ext cx="4627234" cy="3024336"/>
          </a:xfrm>
        </p:spPr>
      </p:pic>
      <p:sp>
        <p:nvSpPr>
          <p:cNvPr id="5" name="TextBox 4"/>
          <p:cNvSpPr txBox="1"/>
          <p:nvPr/>
        </p:nvSpPr>
        <p:spPr>
          <a:xfrm>
            <a:off x="107504" y="764704"/>
            <a:ext cx="4104456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Ингредиенты:</a:t>
            </a: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Грибы шампиньоны – 300 г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Болгарский перец зеленый – 1/2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шт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Болгарский перец красный – 1/2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шт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Растительное масло – 2-3 столовые ложки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Мед – 1 чайная ложка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Соль – по вкусу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Перец черный молотый – по вкусу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Лимонный сок – 1-2 столовые ложки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Чеснок – 1-2 зубчика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Петрушка – 2-3 веточки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0"/>
            <a:ext cx="3178696" cy="1143000"/>
          </a:xfrm>
        </p:spPr>
        <p:txBody>
          <a:bodyPr>
            <a:normAutofit fontScale="900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cap="none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Мясо в кунжуте</a:t>
            </a:r>
            <a:br>
              <a:rPr lang="ru-RU" b="1" cap="none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endParaRPr lang="ru-RU" b="1" cap="none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4" name="Содержимое 3" descr="myaso-v-kunzhute-im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836712"/>
            <a:ext cx="3744416" cy="2520280"/>
          </a:xfrm>
        </p:spPr>
      </p:pic>
      <p:sp>
        <p:nvSpPr>
          <p:cNvPr id="6" name="TextBox 5"/>
          <p:cNvSpPr txBox="1"/>
          <p:nvPr/>
        </p:nvSpPr>
        <p:spPr>
          <a:xfrm>
            <a:off x="4067944" y="836712"/>
            <a:ext cx="424847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Ингредиенты: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Говяжья вырезка – 1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шт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Яйцо куриное (небольшое) — 1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шт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Мука — 1,5 столовых ложки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Кунжутные семечки — 1 столовая ложка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Масло растительное — 50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гр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Соль — щепотка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Черный молотый перец – по вкусу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Зелень – для украшения блюда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TM02892315[[fn=Легкий дым]]</Template>
  <TotalTime>171</TotalTime>
  <Words>280</Words>
  <Application>Microsoft Office PowerPoint</Application>
  <PresentationFormat>Экран (4:3)</PresentationFormat>
  <Paragraphs>86</Paragraphs>
  <Slides>10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Calibri</vt:lpstr>
      <vt:lpstr>Century Gothic</vt:lpstr>
      <vt:lpstr>Times New Roman</vt:lpstr>
      <vt:lpstr>Wingdings 3</vt:lpstr>
      <vt:lpstr>Легкий дым</vt:lpstr>
      <vt:lpstr>ЕВРОПЕЙСКАЯ КУХНЯ </vt:lpstr>
      <vt:lpstr>Презентация PowerPoint</vt:lpstr>
      <vt:lpstr>Томатный суп-пюре с нутом</vt:lpstr>
      <vt:lpstr>Ламингтоны — пирожные в кокосовой обсыпке </vt:lpstr>
      <vt:lpstr>Датский хлеб в кассероли </vt:lpstr>
      <vt:lpstr>Фрикадельки по - Шведски   </vt:lpstr>
      <vt:lpstr>Презентация PowerPoint</vt:lpstr>
      <vt:lpstr>Закуска из шампиньонов с болгарским перцем </vt:lpstr>
      <vt:lpstr>Мясо в кунжуте </vt:lpstr>
      <vt:lpstr>Список литературы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ЕВРОПЕЙСКАЯ КУХНЯ </dc:title>
  <cp:lastModifiedBy>ОЛЬГА</cp:lastModifiedBy>
  <cp:revision>22</cp:revision>
  <dcterms:modified xsi:type="dcterms:W3CDTF">2021-05-25T07:33:31Z</dcterms:modified>
</cp:coreProperties>
</file>