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48" r:id="rId1"/>
  </p:sldMasterIdLst>
  <p:notesMasterIdLst>
    <p:notesMasterId r:id="rId10"/>
  </p:notesMasterIdLst>
  <p:sldIdLst>
    <p:sldId id="268" r:id="rId2"/>
    <p:sldId id="269" r:id="rId3"/>
    <p:sldId id="276" r:id="rId4"/>
    <p:sldId id="270" r:id="rId5"/>
    <p:sldId id="272" r:id="rId6"/>
    <p:sldId id="273" r:id="rId7"/>
    <p:sldId id="274" r:id="rId8"/>
    <p:sldId id="27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514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15C85A-D194-43C7-AD44-D1D1D63A09C8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484E9B-232D-4253-81FC-50E0B276C8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E8D0-CB8A-4D37-94B2-EAF387BC8581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3EF3-BF2E-470E-9628-BD9264BB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E8D0-CB8A-4D37-94B2-EAF387BC8581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3EF3-BF2E-470E-9628-BD9264BB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E8D0-CB8A-4D37-94B2-EAF387BC8581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3EF3-BF2E-470E-9628-BD9264BB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E8D0-CB8A-4D37-94B2-EAF387BC8581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3EF3-BF2E-470E-9628-BD9264BB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E8D0-CB8A-4D37-94B2-EAF387BC8581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3EF3-BF2E-470E-9628-BD9264BB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E8D0-CB8A-4D37-94B2-EAF387BC8581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3EF3-BF2E-470E-9628-BD9264BB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E8D0-CB8A-4D37-94B2-EAF387BC8581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3EF3-BF2E-470E-9628-BD9264BB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E8D0-CB8A-4D37-94B2-EAF387BC8581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3EF3-BF2E-470E-9628-BD9264BB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E8D0-CB8A-4D37-94B2-EAF387BC8581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3EF3-BF2E-470E-9628-BD9264BB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E8D0-CB8A-4D37-94B2-EAF387BC8581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3EF3-BF2E-470E-9628-BD9264BB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E8D0-CB8A-4D37-94B2-EAF387BC8581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33EF3-BF2E-470E-9628-BD9264BB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0AE8D0-CB8A-4D37-94B2-EAF387BC8581}" type="datetimeFigureOut">
              <a:rPr lang="ru-RU" smtClean="0"/>
              <a:pPr/>
              <a:t>20.06.2017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33EF3-BF2E-470E-9628-BD9264BB04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http://photoshop-room.ru/wp-content/uploads/2014/11/New_Year_frame_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11560" y="2348880"/>
            <a:ext cx="770485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strike="noStrike" normalizeH="0" baseline="0" dirty="0" smtClean="0">
                <a:ln/>
                <a:solidFill>
                  <a:schemeClr val="accent3"/>
                </a:solidFill>
                <a:latin typeface="Arial" pitchFamily="34" charset="0"/>
                <a:ea typeface="Times New Roman" pitchFamily="18" charset="0"/>
                <a:cs typeface="Estrangelo Edessa" pitchFamily="66" charset="0"/>
              </a:rPr>
              <a:t>«Путешествие шишки».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strike="noStrike" normalizeH="0" baseline="0" dirty="0" smtClean="0">
                <a:ln/>
                <a:solidFill>
                  <a:schemeClr val="accent3"/>
                </a:solidFill>
                <a:latin typeface="Arial" pitchFamily="34" charset="0"/>
                <a:ea typeface="Times New Roman" pitchFamily="18" charset="0"/>
                <a:cs typeface="Estrangelo Edessa" pitchFamily="66" charset="0"/>
              </a:rPr>
              <a:t>Игровой самомассаж  шишками.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strike="noStrike" normalizeH="0" baseline="0" dirty="0" smtClean="0">
                <a:ln/>
                <a:solidFill>
                  <a:schemeClr val="accent3"/>
                </a:solidFill>
                <a:latin typeface="Arial" pitchFamily="34" charset="0"/>
                <a:ea typeface="Times New Roman" pitchFamily="18" charset="0"/>
                <a:cs typeface="Estrangelo Edessa" pitchFamily="66" charset="0"/>
              </a:rPr>
              <a:t> </a:t>
            </a:r>
            <a:endParaRPr kumimoji="0" lang="ru-RU" sz="4400" b="1" i="0" strike="noStrike" normalizeH="0" baseline="0" dirty="0" smtClean="0">
              <a:ln/>
              <a:solidFill>
                <a:schemeClr val="accent3"/>
              </a:solidFill>
              <a:latin typeface="Arial" pitchFamily="34" charset="0"/>
              <a:cs typeface="Estrangelo Edessa" pitchFamily="66" charset="0"/>
            </a:endParaRPr>
          </a:p>
        </p:txBody>
      </p:sp>
      <p:pic>
        <p:nvPicPr>
          <p:cNvPr id="8" name="Picture 4" descr="http://img-fotki.yandex.ru/get/6502/47407354.8be/0_102b82_4716ceba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5171406">
            <a:off x="2044542" y="3191058"/>
            <a:ext cx="2160240" cy="2784991"/>
          </a:xfrm>
          <a:prstGeom prst="rect">
            <a:avLst/>
          </a:prstGeom>
          <a:noFill/>
        </p:spPr>
      </p:pic>
      <p:pic>
        <p:nvPicPr>
          <p:cNvPr id="9" name="Picture 4" descr="http://img-fotki.yandex.ru/get/6502/47407354.8be/0_102b82_4716ceba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3822086">
            <a:off x="4714739" y="3477756"/>
            <a:ext cx="2160240" cy="2784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hotoshop-room.ru/wp-content/uploads/2014/11/New_Year_frame_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1052736"/>
            <a:ext cx="6480720" cy="5539978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1" u="sng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«Волшебная шишка».</a:t>
            </a:r>
            <a:endParaRPr kumimoji="0" lang="ru-RU" b="1" i="1" u="sng" strike="noStrike" normalizeH="0" baseline="0" dirty="0" smtClean="0">
              <a:ln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Эта шишка непростая,</a:t>
            </a:r>
            <a:endParaRPr kumimoji="0" lang="ru-RU" sz="1400" b="1" i="1" u="none" strike="noStrike" normalizeH="0" baseline="0" dirty="0" smtClean="0">
              <a:ln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Посмотрите, вот какая.       </a:t>
            </a:r>
            <a:r>
              <a:rPr kumimoji="0" lang="ru-RU" sz="1400" b="1" i="1" u="none" strike="noStrike" normalizeH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(любуемся шишкой на левой ладошке,         </a:t>
            </a:r>
            <a:endParaRPr kumimoji="0" lang="ru-RU" sz="1400" b="1" i="1" u="none" strike="noStrike" normalizeH="0" baseline="0" dirty="0" smtClean="0">
              <a:ln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закрываем её правой </a:t>
            </a:r>
            <a:r>
              <a:rPr kumimoji="0" lang="ru-RU" sz="1400" b="1" i="1" u="none" strike="noStrike" normalizeH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ладошкой</a:t>
            </a: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endParaRPr kumimoji="0" lang="ru-RU" sz="1400" b="1" i="1" u="none" strike="noStrike" normalizeH="0" baseline="0" dirty="0" smtClean="0">
              <a:ln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шишкой мы  играть,</a:t>
            </a:r>
            <a:endParaRPr kumimoji="0" lang="ru-RU" sz="1400" b="1" i="1" u="none" strike="noStrike" normalizeH="0" baseline="0" dirty="0" smtClean="0">
              <a:ln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Своим ручкам помогать.</a:t>
            </a:r>
            <a:r>
              <a:rPr lang="ru-RU" sz="1400" b="1" i="1" dirty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(катаем шишку горизонтально между </a:t>
            </a:r>
            <a:endParaRPr kumimoji="0" lang="ru-RU" sz="1400" b="1" i="1" u="none" strike="noStrike" normalizeH="0" baseline="0" dirty="0" smtClean="0">
              <a:ln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ладонями)</a:t>
            </a:r>
            <a:endParaRPr kumimoji="0" lang="ru-RU" sz="1400" b="1" i="1" u="none" strike="noStrike" normalizeH="0" baseline="0" dirty="0" smtClean="0">
              <a:ln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 катаем, два катаем </a:t>
            </a:r>
            <a:endParaRPr kumimoji="0" lang="ru-RU" sz="1400" b="1" i="1" u="none" strike="noStrike" normalizeH="0" baseline="0" dirty="0" smtClean="0">
              <a:ln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ладошки согреваем.	                  (катаем шишку горизонтально)</a:t>
            </a:r>
            <a:endParaRPr kumimoji="0" lang="ru-RU" sz="1400" b="1" i="1" u="none" strike="noStrike" normalizeH="0" baseline="0" dirty="0" smtClean="0">
              <a:ln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 катаем, два катаем </a:t>
            </a:r>
            <a:endParaRPr kumimoji="0" lang="ru-RU" sz="1400" b="1" i="1" u="none" strike="noStrike" normalizeH="0" baseline="0" dirty="0" smtClean="0">
              <a:ln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ладошки согреваем.	                  (катаем шишку вертикально)</a:t>
            </a:r>
            <a:endParaRPr kumimoji="0" lang="ru-RU" sz="1400" b="1" i="1" u="none" strike="noStrike" normalizeH="0" baseline="0" dirty="0" smtClean="0">
              <a:ln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Катаем, катаем, катаем </a:t>
            </a:r>
            <a:endParaRPr kumimoji="0" lang="ru-RU" sz="1400" b="1" i="1" u="none" strike="noStrike" normalizeH="0" baseline="0" dirty="0" smtClean="0">
              <a:ln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Сильней на шишку нажимаем.</a:t>
            </a:r>
            <a:r>
              <a:rPr lang="ru-RU" sz="1400" b="1" i="1" dirty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(катаем шишку вертикально, нажимая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b="1" i="1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 покалывания)</a:t>
            </a:r>
            <a:endParaRPr kumimoji="0" lang="ru-RU" sz="1400" b="1" i="1" u="none" strike="noStrike" normalizeH="0" baseline="0" dirty="0" smtClean="0">
              <a:ln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ручку правую возьмём, </a:t>
            </a:r>
            <a:endParaRPr kumimoji="0" lang="ru-RU" sz="1400" b="1" i="1" u="none" strike="noStrike" normalizeH="0" baseline="0" dirty="0" smtClean="0">
              <a:ln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кулачок его сожмём.</a:t>
            </a:r>
            <a:endParaRPr kumimoji="0" lang="ru-RU" sz="1400" b="1" i="1" u="none" strike="noStrike" normalizeH="0" baseline="0" dirty="0" smtClean="0">
              <a:ln/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normalizeH="0" baseline="0" dirty="0" smtClean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 сжимаем, два сжимаем</a:t>
            </a:r>
          </a:p>
          <a:p>
            <a:r>
              <a:rPr lang="ru-RU" sz="1400" b="1" i="1" dirty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Шишку мы не выпускаем.               (выполняем движения в соответствии с </a:t>
            </a:r>
          </a:p>
          <a:p>
            <a:r>
              <a:rPr lang="ru-RU" sz="1400" b="1" i="1" dirty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текстом в правой руке)</a:t>
            </a:r>
          </a:p>
          <a:p>
            <a:r>
              <a:rPr lang="ru-RU" sz="1400" b="1" i="1" dirty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ручку левую возьмём,</a:t>
            </a:r>
          </a:p>
          <a:p>
            <a:r>
              <a:rPr lang="ru-RU" sz="1400" b="1" i="1" dirty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кулачок его сожмём. </a:t>
            </a:r>
          </a:p>
          <a:p>
            <a:r>
              <a:rPr lang="ru-RU" sz="1400" b="1" i="1" dirty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 сжимаем, два сжимаем</a:t>
            </a:r>
          </a:p>
          <a:p>
            <a:r>
              <a:rPr lang="ru-RU" sz="1400" b="1" i="1" dirty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Шишку мы не выпускаем.               (выполняем движения в соответствии с </a:t>
            </a:r>
          </a:p>
          <a:p>
            <a:r>
              <a:rPr lang="ru-RU" sz="1400" b="1" i="1" dirty="0">
                <a:ln/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текстом в левой руке)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1" u="none" strike="noStrike" normalizeH="0" baseline="0" dirty="0" smtClean="0">
                <a:ln/>
                <a:solidFill>
                  <a:schemeClr val="accent3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400" b="1" i="1" u="none" strike="noStrike" normalizeH="0" baseline="0" dirty="0" smtClean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4" descr="http://img-fotki.yandex.ru/get/6502/47407354.8be/0_102b82_4716ceba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732240" y="1868001"/>
            <a:ext cx="2160240" cy="27849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hotoshop-room.ru/wp-content/uploads/2014/11/New_Year_frame_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2636912"/>
            <a:ext cx="7704856" cy="3908762"/>
          </a:xfrm>
          <a:prstGeom prst="rect">
            <a:avLst/>
          </a:prstGeom>
        </p:spPr>
        <p:txBody>
          <a:bodyPr wrap="square" numCol="2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1400" b="1" dirty="0" smtClean="0">
              <a:ln/>
              <a:solidFill>
                <a:schemeClr val="accent3"/>
              </a:solidFill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сильнее всех на свете!</a:t>
            </a:r>
            <a:endParaRPr lang="ru-RU" sz="1400" b="1" i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 шишки я сжимать.</a:t>
            </a:r>
            <a:endParaRPr lang="ru-RU" sz="1400" b="1" i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 шишки я сжимать,</a:t>
            </a:r>
            <a:endParaRPr lang="ru-RU" sz="1400" b="1" i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 руки развивать.</a:t>
            </a:r>
            <a:endParaRPr lang="ru-RU" sz="1400" b="1" i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Левую и правую,</a:t>
            </a:r>
            <a:endParaRPr lang="ru-RU" sz="1400" b="1" i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Правую и левую.</a:t>
            </a:r>
            <a:endParaRPr lang="ru-RU" sz="1400" b="1" i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b="1" i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Шишку я в руке держу</a:t>
            </a:r>
            <a:b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 сожму, то разожму</a:t>
            </a:r>
            <a:endParaRPr lang="ru-RU" sz="1400" b="1" i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Поиграю с нею –</a:t>
            </a:r>
            <a:b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Ладони разогрею.</a:t>
            </a:r>
            <a:endParaRPr lang="ru-RU" sz="1400" b="1" i="1" dirty="0" smtClean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сжимаю правою</a:t>
            </a:r>
            <a:b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сжимаю левою.</a:t>
            </a:r>
            <a:b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 шишки я сжимать,</a:t>
            </a:r>
            <a:b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Буду руки укреплять</a:t>
            </a:r>
            <a:endParaRPr lang="ru-RU" b="1" i="1" dirty="0">
              <a:ln>
                <a:solidFill>
                  <a:schemeClr val="accent6">
                    <a:lumMod val="75000"/>
                  </a:schemeClr>
                </a:solidFill>
              </a:ln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1412776"/>
            <a:ext cx="7920880" cy="92333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(Сжимание и разжимание шишек.</a:t>
            </a:r>
            <a:endParaRPr lang="ru-RU" sz="1400" b="1" i="1" dirty="0" smtClean="0">
              <a:ln/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Упражнение можно проводить двумя руками одновременно или поочередно правой и левой рукой).</a:t>
            </a:r>
            <a:endParaRPr lang="ru-RU" b="1" i="1" dirty="0">
              <a:ln/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4" descr="http://img-fotki.yandex.ru/get/6502/47407354.8be/0_102b82_4716ceba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767279" y="5055420"/>
            <a:ext cx="1574853" cy="2030307"/>
          </a:xfrm>
          <a:prstGeom prst="rect">
            <a:avLst/>
          </a:prstGeom>
          <a:noFill/>
        </p:spPr>
      </p:pic>
      <p:pic>
        <p:nvPicPr>
          <p:cNvPr id="8" name="Picture 4" descr="http://img-fotki.yandex.ru/get/6502/47407354.8be/0_102b82_4716ceba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3791615" y="5055420"/>
            <a:ext cx="1574853" cy="2030307"/>
          </a:xfrm>
          <a:prstGeom prst="rect">
            <a:avLst/>
          </a:prstGeom>
          <a:noFill/>
        </p:spPr>
      </p:pic>
      <p:pic>
        <p:nvPicPr>
          <p:cNvPr id="9" name="Picture 4" descr="http://img-fotki.yandex.ru/get/6502/47407354.8be/0_102b82_4716ceba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7031975" y="5055420"/>
            <a:ext cx="1574853" cy="20303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hotoshop-room.ru/wp-content/uploads/2014/11/New_Year_frame_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1268760"/>
            <a:ext cx="792088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«Шишечка»</a:t>
            </a:r>
          </a:p>
          <a:p>
            <a:pPr algn="ctr"/>
            <a:r>
              <a:rPr lang="ru-RU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Выполняем движения в соответствии с текстом)</a:t>
            </a:r>
          </a:p>
          <a:p>
            <a:endParaRPr lang="ru-RU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Шишкой я круги катаю,   </a:t>
            </a:r>
            <a:endParaRPr kumimoji="0" lang="ru-RU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Взад - вперед её гоняю.</a:t>
            </a:r>
            <a:endParaRPr kumimoji="0" lang="ru-RU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Ловко ей поглажу ножку.</a:t>
            </a:r>
            <a:endParaRPr kumimoji="0" lang="ru-RU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Будто я сметаю крошку,</a:t>
            </a:r>
            <a:endParaRPr kumimoji="0" lang="ru-RU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прижму  её немножко,</a:t>
            </a:r>
            <a:endParaRPr kumimoji="0" lang="ru-RU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сжимает лапу кошка,</a:t>
            </a:r>
            <a:endParaRPr kumimoji="0" lang="ru-RU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Шишку пальцем покручу, </a:t>
            </a:r>
            <a:endParaRPr kumimoji="0" lang="ru-RU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1" i="1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другой ногой начну.</a:t>
            </a:r>
            <a:endParaRPr kumimoji="0" lang="ru-RU" b="1" i="1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                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3068960"/>
            <a:ext cx="3240360" cy="230832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Мишка с шишкою играет,</a:t>
            </a:r>
          </a:p>
          <a:p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Между лап её катает</a:t>
            </a:r>
          </a:p>
          <a:p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Медвежата все хохочут,</a:t>
            </a:r>
          </a:p>
          <a:p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Шишки лапы им щекочут.</a:t>
            </a:r>
          </a:p>
          <a:p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Колются не больно,</a:t>
            </a:r>
          </a:p>
          <a:p>
            <a:r>
              <a:rPr lang="ru-RU" b="1" i="1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Дети все довольны.</a:t>
            </a:r>
          </a:p>
          <a:p>
            <a:r>
              <a:rPr lang="ru-RU" b="1" dirty="0" smtClean="0">
                <a:ln/>
                <a:solidFill>
                  <a:schemeClr val="accent3"/>
                </a:solidFill>
              </a:rPr>
              <a:t/>
            </a:r>
            <a:br>
              <a:rPr lang="ru-RU" b="1" dirty="0" smtClean="0">
                <a:ln/>
                <a:solidFill>
                  <a:schemeClr val="accent3"/>
                </a:solidFill>
              </a:rPr>
            </a:br>
            <a:endParaRPr lang="ru-RU" b="1" dirty="0">
              <a:ln/>
              <a:solidFill>
                <a:schemeClr val="accent3"/>
              </a:solidFill>
            </a:endParaRPr>
          </a:p>
        </p:txBody>
      </p:sp>
      <p:pic>
        <p:nvPicPr>
          <p:cNvPr id="7" name="Picture 4" descr="http://img-fotki.yandex.ru/get/6502/47407354.8be/0_102b82_4716ceba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84074">
            <a:off x="3545081" y="5269888"/>
            <a:ext cx="1574853" cy="2030307"/>
          </a:xfrm>
          <a:prstGeom prst="rect">
            <a:avLst/>
          </a:prstGeom>
          <a:noFill/>
        </p:spPr>
      </p:pic>
      <p:pic>
        <p:nvPicPr>
          <p:cNvPr id="8" name="Picture 4" descr="http://img-fotki.yandex.ru/get/6502/47407354.8be/0_102b82_4716ceba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6200000">
            <a:off x="767279" y="5055420"/>
            <a:ext cx="1574853" cy="2030307"/>
          </a:xfrm>
          <a:prstGeom prst="rect">
            <a:avLst/>
          </a:prstGeom>
          <a:noFill/>
        </p:spPr>
      </p:pic>
      <p:pic>
        <p:nvPicPr>
          <p:cNvPr id="9" name="Picture 4" descr="http://img-fotki.yandex.ru/get/6502/47407354.8be/0_102b82_4716ceba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3213709">
            <a:off x="6869158" y="5378477"/>
            <a:ext cx="1574853" cy="203030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hotoshop-room.ru/wp-content/uploads/2014/11/New_Year_frame_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755576" y="1073642"/>
            <a:ext cx="7776864" cy="412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«Ходит ёжик без дорожек»</a:t>
            </a:r>
            <a:endParaRPr kumimoji="0" lang="ru-RU" sz="2000" b="1" i="1" u="sng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Ходит </a:t>
            </a:r>
            <a:r>
              <a:rPr kumimoji="0" lang="ru-RU" sz="1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ёжик без дорожек по лесу, по лесу</a:t>
            </a:r>
            <a:endParaRPr kumimoji="0" lang="ru-RU" sz="16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колючками своими колется, колется.         (катаем шишку между ладошек)</a:t>
            </a:r>
            <a:endParaRPr kumimoji="0" lang="ru-RU" sz="16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я ёжику – ежу, ту тропинку покажу, </a:t>
            </a:r>
            <a:endParaRPr kumimoji="0" lang="ru-RU" sz="16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Где катают мышки маленькие шишки.        (кладём шишку на пол)</a:t>
            </a:r>
            <a:endParaRPr kumimoji="0" lang="ru-RU" sz="16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Ежик нюхал шишку носом, </a:t>
            </a:r>
            <a:endParaRPr kumimoji="0" lang="ru-RU" sz="16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Мучаясь одним вопросом.                                  (дотрагиваемся большими пальцами  </a:t>
            </a:r>
            <a:endParaRPr kumimoji="0" lang="ru-RU" sz="16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ног до шишки)</a:t>
            </a:r>
            <a:endParaRPr kumimoji="0" lang="ru-RU" sz="16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Почему в шершавой шишке. </a:t>
            </a:r>
            <a:endParaRPr kumimoji="0" lang="ru-RU" sz="16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живется шустрой мышке?                         (прокатываем правой ногой шишку)</a:t>
            </a:r>
            <a:endParaRPr kumimoji="0" lang="ru-RU" sz="16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Ей бы сделать там окошко, </a:t>
            </a:r>
            <a:endParaRPr kumimoji="0" lang="ru-RU" sz="16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хихикать бы над кошкой.                               (прокатываем левой ногой шишку)</a:t>
            </a:r>
            <a:endParaRPr kumimoji="0" lang="ru-RU" sz="16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пытаясь скушать мышку, </a:t>
            </a:r>
            <a:endParaRPr kumimoji="0" lang="ru-RU" sz="16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Уколола нос об шишку.</a:t>
            </a:r>
            <a:endParaRPr kumimoji="0" lang="ru-RU" sz="1600" b="1" i="1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1" name="Picture 3" descr="https://ds03.infourok.ru/uploads/ex/07eb/000153f2-a3dc3726/hello_html_253dfaa8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4309591"/>
            <a:ext cx="3240360" cy="25484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hotoshop-room.ru/wp-content/uploads/2014/11/New_Year_frame_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979712" y="1052736"/>
            <a:ext cx="6912768" cy="5601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«Медведь»</a:t>
            </a:r>
            <a:endParaRPr kumimoji="0" lang="ru-RU" sz="2000" b="1" i="1" u="sng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Мишка по лесу ходил,                             (идём по кругу)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 шишек находил,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Много шишек находил,                    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детский сад нам приносил.                (наклоняемся и берём шишку в 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руки)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Раз, два, три, четыре, пять!   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с шишкой мы играть!                 (перекладываем  шишку из 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одной руки в другую)               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Будем с шишкой мы играть,        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Между ручками катать                         (катаем шишку между ладошек)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ручку правую возьмём                         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сильней её сожмём!	              (сильно сжимаем шишку в правой 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руке)  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ручку левую возьмём                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опять её сожмём!	              (сильно сжимаем шишку в левой 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руке)  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закончили играть.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Ручками сейчас встряхнём              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немного отдохнём!                             (встряхиваем кисти рук, закрываем 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 w="11430">
                  <a:solidFill>
                    <a:schemeClr val="accent2">
                      <a:lumMod val="75000"/>
                    </a:schemeClr>
                  </a:solidFill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глаза,  отдыхаем)</a:t>
            </a:r>
            <a:endParaRPr kumimoji="0" lang="ru-RU" sz="1600" b="1" i="1" u="none" strike="noStrike" normalizeH="0" baseline="0" dirty="0" smtClean="0">
              <a:ln w="11430">
                <a:solidFill>
                  <a:schemeClr val="accent2">
                    <a:lumMod val="75000"/>
                  </a:schemeClr>
                </a:solidFill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1" i="0" u="none" strike="noStrike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 descr="http://img-fotki.yandex.ru/get/6003/47407354.45d/0_b2a4e_c05a460_orig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3967200"/>
            <a:ext cx="2159366" cy="289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hotoshop-room.ru/wp-content/uploads/2014/11/New_Year_frame_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1052736"/>
            <a:ext cx="741682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«Колючий ёжик».</a:t>
            </a:r>
            <a:endParaRPr kumimoji="0" lang="ru-RU" sz="2000" b="1" i="1" u="sng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Наш волшебный мудрый ёжик                  (прокатываем шишку по левой 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руке) 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нашёл в лесу дорожек.                           (прокатываем шишку по правой  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руке)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Ежик колет нам ладошки,             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Поиграем с ним немножко.                        (катаем шишку между ладоней 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вертикально)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Если будем с ним играть               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Ручки будем развивать.                               (катаем шишку между ладоней 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горизонтально)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Ловкими станут пальчики,           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Умными — девочки, мальчики.                  (катаем шишку между ладоней по 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кругу, правая рука  вверху)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Ежик нам ладошки колет,            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Руки нам готовит к школе.                         (катаем шишку между ладоней по 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кругу, левая рука  вверху)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Уходи, колючий ёж,                       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B050"/>
                  </a:solidFill>
                </a:ln>
                <a:solidFill>
                  <a:srgbClr val="00B05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тёмный лес, где ты живёшь!</a:t>
            </a:r>
            <a:endParaRPr kumimoji="0" lang="ru-RU" sz="1600" b="1" i="1" u="none" strike="noStrike" normalizeH="0" baseline="0" dirty="0" smtClean="0">
              <a:ln>
                <a:solidFill>
                  <a:srgbClr val="00B050"/>
                </a:solidFill>
              </a:ln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img1.liveinternet.ru/images/attach/c/11/117/122/117122071_____________52.png"/>
          <p:cNvPicPr>
            <a:picLocks noChangeAspect="1" noChangeArrowheads="1"/>
          </p:cNvPicPr>
          <p:nvPr/>
        </p:nvPicPr>
        <p:blipFill>
          <a:blip r:embed="rId3" cstate="screen"/>
          <a:srcRect t="13889" b="12167"/>
          <a:stretch>
            <a:fillRect/>
          </a:stretch>
        </p:blipFill>
        <p:spPr bwMode="auto">
          <a:xfrm>
            <a:off x="6300192" y="4941168"/>
            <a:ext cx="2592288" cy="1916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photoshop-room.ru/wp-content/uploads/2014/11/New_Year_frame_0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971600" y="1196752"/>
            <a:ext cx="7092280" cy="33547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normalizeH="0" baseline="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«Ёжик».</a:t>
            </a:r>
            <a:endParaRPr kumimoji="0" lang="ru-RU" sz="2000" b="1" i="1" u="sng" strike="noStrike" normalizeH="0" baseline="0" dirty="0" smtClean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600" b="1" i="1" u="none" strike="noStrike" normalizeH="0" baseline="0" dirty="0" smtClean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Катится колючий ёжик,                                         </a:t>
            </a:r>
            <a:endParaRPr kumimoji="0" lang="ru-RU" sz="1600" b="1" i="1" u="none" strike="noStrike" normalizeH="0" baseline="0" dirty="0" smtClean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 ни головы ни ножек,                          (катаем шишку между ладошек)</a:t>
            </a:r>
            <a:endParaRPr kumimoji="0" lang="ru-RU" sz="1600" b="1" i="1" u="none" strike="noStrike" normalizeH="0" baseline="0" dirty="0" smtClean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по пальчикам бежит                            </a:t>
            </a:r>
            <a:endParaRPr kumimoji="0" lang="ru-RU" sz="1600" b="1" i="1" u="none" strike="noStrike" normalizeH="0" baseline="0" dirty="0" smtClean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пыхтит, пыхтит, пыхтит.                (сильно сжимаем шишку в правой </a:t>
            </a:r>
            <a:endParaRPr kumimoji="0" lang="ru-RU" sz="1600" b="1" i="1" u="none" strike="noStrike" normalizeH="0" baseline="0" dirty="0" smtClean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kumimoji="0" lang="ru-RU" sz="1600" b="1" i="1" u="none" strike="noStrike" normalizeH="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1600" b="1" i="1" u="none" strike="noStrike" normalizeH="0" baseline="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руке)   </a:t>
            </a:r>
            <a:endParaRPr kumimoji="0" lang="ru-RU" sz="1600" b="1" i="1" u="none" strike="noStrike" normalizeH="0" baseline="0" dirty="0" smtClean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Бегает туда-сюда,                                        </a:t>
            </a:r>
            <a:endParaRPr kumimoji="0" lang="ru-RU" sz="1600" b="1" i="1" u="none" strike="noStrike" normalizeH="0" baseline="0" dirty="0" smtClean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Мне щекотно, да, да, да!                          (сильно сжимаем шишку в левой </a:t>
            </a:r>
            <a:endParaRPr kumimoji="0" lang="ru-RU" sz="1600" b="1" i="1" u="none" strike="noStrike" normalizeH="0" baseline="0" dirty="0" smtClean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руке)  </a:t>
            </a:r>
            <a:endParaRPr kumimoji="0" lang="ru-RU" sz="1600" b="1" i="1" u="none" strike="noStrike" normalizeH="0" baseline="0" dirty="0" smtClean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Уходи, колючий ёж,                                  (кладём шишку на пол)</a:t>
            </a:r>
            <a:endParaRPr kumimoji="0" lang="ru-RU" sz="1600" b="1" i="1" u="none" strike="noStrike" normalizeH="0" baseline="0" dirty="0" smtClean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тёмный лес, где ты живёшь!             (прокатываем шишку поочерёдно то </a:t>
            </a:r>
            <a:endParaRPr kumimoji="0" lang="ru-RU" sz="1600" b="1" i="1" u="none" strike="noStrike" normalizeH="0" baseline="0" dirty="0" smtClean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normalizeH="0" baseline="0" dirty="0" smtClean="0">
                <a:ln>
                  <a:solidFill>
                    <a:srgbClr val="0070C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левой, то правой ногой)</a:t>
            </a:r>
            <a:endParaRPr kumimoji="0" lang="ru-RU" sz="1600" b="1" i="1" u="none" strike="noStrike" normalizeH="0" baseline="0" dirty="0" smtClean="0">
              <a:ln>
                <a:solidFill>
                  <a:srgbClr val="0070C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https://ds03.infourok.ru/uploads/ex/07eb/000153f2-a3dc3726/hello_html_253dfaa8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23928" y="4309591"/>
            <a:ext cx="3240360" cy="25484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</Template>
  <TotalTime>179</TotalTime>
  <Words>566</Words>
  <Application>Microsoft Office PowerPoint</Application>
  <PresentationFormat>Экран (4:3)</PresentationFormat>
  <Paragraphs>135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яна</dc:creator>
  <cp:lastModifiedBy>Милана</cp:lastModifiedBy>
  <cp:revision>13</cp:revision>
  <dcterms:created xsi:type="dcterms:W3CDTF">2014-03-29T14:58:57Z</dcterms:created>
  <dcterms:modified xsi:type="dcterms:W3CDTF">2017-06-20T04:40:36Z</dcterms:modified>
</cp:coreProperties>
</file>