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1" r:id="rId2"/>
    <p:sldId id="285" r:id="rId3"/>
    <p:sldId id="286" r:id="rId4"/>
    <p:sldId id="256" r:id="rId5"/>
    <p:sldId id="257" r:id="rId6"/>
    <p:sldId id="258" r:id="rId7"/>
    <p:sldId id="282" r:id="rId8"/>
    <p:sldId id="283" r:id="rId9"/>
    <p:sldId id="284" r:id="rId10"/>
    <p:sldId id="259" r:id="rId11"/>
    <p:sldId id="260" r:id="rId12"/>
    <p:sldId id="261" r:id="rId13"/>
    <p:sldId id="262" r:id="rId14"/>
    <p:sldId id="275" r:id="rId15"/>
    <p:sldId id="27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545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954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37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83888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71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4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538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7201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45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226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82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398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185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193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5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9542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3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DA274A7-3C5F-4591-BAEE-B39EE7057C66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0B601-A7F3-4601-809B-50038730D8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77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6A74E0-1156-4B3E-A0D7-A614A9764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Консультация по математике 2021 год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BFAF22-CB1A-45DA-8209-B7C27244B1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06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1095FF-F69B-4FF2-941E-DA8644C72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F61B550-3CA5-405C-B7BD-13768A948B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343304"/>
          </a:xfrm>
        </p:spPr>
      </p:pic>
    </p:spTree>
    <p:extLst>
      <p:ext uri="{BB962C8B-B14F-4D97-AF65-F5344CB8AC3E}">
        <p14:creationId xmlns:p14="http://schemas.microsoft.com/office/powerpoint/2010/main" val="34948059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64D099-40C4-48EB-85BC-680D4B727E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F3B9428-53CC-4614-B3B4-44C978CE07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7998" cy="3954162"/>
          </a:xfrm>
        </p:spPr>
      </p:pic>
    </p:spTree>
    <p:extLst>
      <p:ext uri="{BB962C8B-B14F-4D97-AF65-F5344CB8AC3E}">
        <p14:creationId xmlns:p14="http://schemas.microsoft.com/office/powerpoint/2010/main" val="2578433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ABC57-A8BF-4DF0-901A-E90560777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AA39552-3C6C-4B26-9E8E-CCCADB0AD0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5316566"/>
          </a:xfrm>
        </p:spPr>
      </p:pic>
    </p:spTree>
    <p:extLst>
      <p:ext uri="{BB962C8B-B14F-4D97-AF65-F5344CB8AC3E}">
        <p14:creationId xmlns:p14="http://schemas.microsoft.com/office/powerpoint/2010/main" val="925819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63C939-A5FD-4205-8709-0CF52E067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1CEBA06-5A73-4488-89FA-B54A368412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226123" cy="3616411"/>
          </a:xfrm>
        </p:spPr>
      </p:pic>
    </p:spTree>
    <p:extLst>
      <p:ext uri="{BB962C8B-B14F-4D97-AF65-F5344CB8AC3E}">
        <p14:creationId xmlns:p14="http://schemas.microsoft.com/office/powerpoint/2010/main" val="2004183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C05987-0930-44E1-AA1B-793F6BA20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Ответы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6BCB16B-3AEB-4B4F-8066-058A75EA7E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76" y="1310246"/>
            <a:ext cx="11463325" cy="2026077"/>
          </a:xfrm>
        </p:spPr>
      </p:pic>
    </p:spTree>
    <p:extLst>
      <p:ext uri="{BB962C8B-B14F-4D97-AF65-F5344CB8AC3E}">
        <p14:creationId xmlns:p14="http://schemas.microsoft.com/office/powerpoint/2010/main" val="31717367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2E42E3-80BA-47D6-9920-F924EE8F8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55CA459-5631-486F-A643-390CE39CB6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5" y="972802"/>
            <a:ext cx="12020933" cy="5339168"/>
          </a:xfrm>
        </p:spPr>
      </p:pic>
    </p:spTree>
    <p:extLst>
      <p:ext uri="{BB962C8B-B14F-4D97-AF65-F5344CB8AC3E}">
        <p14:creationId xmlns:p14="http://schemas.microsoft.com/office/powerpoint/2010/main" val="402775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56838C-23F4-490D-8C1A-578E76EF5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7703F2B-1C6E-4F06-833D-2934A874D6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1468"/>
          </a:xfrm>
        </p:spPr>
      </p:pic>
    </p:spTree>
    <p:extLst>
      <p:ext uri="{BB962C8B-B14F-4D97-AF65-F5344CB8AC3E}">
        <p14:creationId xmlns:p14="http://schemas.microsoft.com/office/powerpoint/2010/main" val="4107259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1331FD-FEF8-4074-85E4-C7D1949A0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6C7ED9-396C-434C-B03B-AA0FC06FDB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93206"/>
          </a:xfrm>
        </p:spPr>
      </p:pic>
    </p:spTree>
    <p:extLst>
      <p:ext uri="{BB962C8B-B14F-4D97-AF65-F5344CB8AC3E}">
        <p14:creationId xmlns:p14="http://schemas.microsoft.com/office/powerpoint/2010/main" val="2569803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4D3447-3E6C-4C49-A19F-0B8ABEA5C9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11DBDE9-79EC-4316-AC9E-CD41796CC09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A25D02-A6FA-4AA9-BEA8-34F33514E8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831" y="0"/>
            <a:ext cx="7563906" cy="6792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8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4CE752-82FC-4D96-A609-39C88597D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992D1A6-A675-433E-8875-A53BB98EE3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4863915"/>
          </a:xfrm>
        </p:spPr>
      </p:pic>
    </p:spTree>
    <p:extLst>
      <p:ext uri="{BB962C8B-B14F-4D97-AF65-F5344CB8AC3E}">
        <p14:creationId xmlns:p14="http://schemas.microsoft.com/office/powerpoint/2010/main" val="162206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453D58-5981-4928-A60E-83C2DA05F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55E0DA2-4500-49D9-AC8F-C03A44C2DE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59048" cy="1911178"/>
          </a:xfrm>
        </p:spPr>
      </p:pic>
    </p:spTree>
    <p:extLst>
      <p:ext uri="{BB962C8B-B14F-4D97-AF65-F5344CB8AC3E}">
        <p14:creationId xmlns:p14="http://schemas.microsoft.com/office/powerpoint/2010/main" val="3449529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98E07-93EB-43DD-ACE7-D0BBA6F21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8D8E30A-9709-4080-8D6C-1BC1B3A8DD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246" y="0"/>
            <a:ext cx="6761948" cy="6920639"/>
          </a:xfrm>
        </p:spPr>
      </p:pic>
    </p:spTree>
    <p:extLst>
      <p:ext uri="{BB962C8B-B14F-4D97-AF65-F5344CB8AC3E}">
        <p14:creationId xmlns:p14="http://schemas.microsoft.com/office/powerpoint/2010/main" val="1453061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145140-AB7A-44CC-A7DC-A0BA2A83D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822292A-D53E-4440-A760-23B6945F97B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1203459" cy="6865223"/>
          </a:xfrm>
        </p:spPr>
      </p:pic>
    </p:spTree>
    <p:extLst>
      <p:ext uri="{BB962C8B-B14F-4D97-AF65-F5344CB8AC3E}">
        <p14:creationId xmlns:p14="http://schemas.microsoft.com/office/powerpoint/2010/main" val="1847426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502CA4-D6ED-4E45-9961-E300B8A84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2F7A80A-8EE1-44EA-A51D-4FE56B20B4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48" y="0"/>
            <a:ext cx="11788346" cy="6866084"/>
          </a:xfrm>
        </p:spPr>
      </p:pic>
    </p:spTree>
    <p:extLst>
      <p:ext uri="{BB962C8B-B14F-4D97-AF65-F5344CB8AC3E}">
        <p14:creationId xmlns:p14="http://schemas.microsoft.com/office/powerpoint/2010/main" val="17554356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</TotalTime>
  <Words>6</Words>
  <Application>Microsoft Office PowerPoint</Application>
  <PresentationFormat>Широкоэкранный</PresentationFormat>
  <Paragraphs>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Century Gothic</vt:lpstr>
      <vt:lpstr>Wingdings 3</vt:lpstr>
      <vt:lpstr>Ион</vt:lpstr>
      <vt:lpstr>Консультация по математике 2021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Консультация по математике 2021 год</dc:title>
  <dc:creator>Антон Булгаков</dc:creator>
  <cp:lastModifiedBy>Антон Булгаков</cp:lastModifiedBy>
  <cp:revision>5</cp:revision>
  <dcterms:created xsi:type="dcterms:W3CDTF">2021-05-25T20:10:57Z</dcterms:created>
  <dcterms:modified xsi:type="dcterms:W3CDTF">2021-05-25T20:56:57Z</dcterms:modified>
</cp:coreProperties>
</file>