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56" autoAdjust="0"/>
    <p:restoredTop sz="94660"/>
  </p:normalViewPr>
  <p:slideViewPr>
    <p:cSldViewPr>
      <p:cViewPr>
        <p:scale>
          <a:sx n="61" d="100"/>
          <a:sy n="61" d="100"/>
        </p:scale>
        <p:origin x="-99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8818-9722-40F0-B940-8598600E559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3697-D92E-429C-B7C5-DA11FA505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8818-9722-40F0-B940-8598600E559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3697-D92E-429C-B7C5-DA11FA505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8818-9722-40F0-B940-8598600E559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3697-D92E-429C-B7C5-DA11FA505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FC2F3-71D5-4CA2-AA85-83CC6C5D81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8818-9722-40F0-B940-8598600E559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3697-D92E-429C-B7C5-DA11FA505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8818-9722-40F0-B940-8598600E559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3697-D92E-429C-B7C5-DA11FA505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8818-9722-40F0-B940-8598600E559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3697-D92E-429C-B7C5-DA11FA505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8818-9722-40F0-B940-8598600E559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3697-D92E-429C-B7C5-DA11FA505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8818-9722-40F0-B940-8598600E559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3697-D92E-429C-B7C5-DA11FA505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8818-9722-40F0-B940-8598600E559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3697-D92E-429C-B7C5-DA11FA505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8818-9722-40F0-B940-8598600E559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3697-D92E-429C-B7C5-DA11FA505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38818-9722-40F0-B940-8598600E559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03697-D92E-429C-B7C5-DA11FA505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38818-9722-40F0-B940-8598600E559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03697-D92E-429C-B7C5-DA11FA505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56;&#1072;&#1079;&#1085;&#1086;&#1077;\4%20&#1095;&#1077;&#1090;&#1074;\18&#1072;&#1087;&#1088;&#1077;&#1083;&#1103;\&#1053;&#1086;&#1074;&#1072;&#1103;%20&#1087;&#1072;&#1087;&#1082;&#1072;\3ff854763b21a8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6;&#1072;&#1079;&#1085;&#1086;&#1077;\4%20&#1095;&#1077;&#1090;&#1074;\18&#1072;&#1087;&#1088;&#1077;&#1083;&#1103;\&#1053;&#1086;&#1074;&#1072;&#1103;%20&#1087;&#1072;&#1087;&#1082;&#1072;\51_zvuki_prirodi_skvorets_myzuka.org.mp3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admin\Desktop\56b05ee5e67f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5" descr="скворцы на деревья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57158" y="1928802"/>
            <a:ext cx="8001056" cy="471490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42845" y="285728"/>
            <a:ext cx="85011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А.И. Куприн « Скворцы»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admin\Desktop\56b05ee5e67f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9525" y="-1252538"/>
            <a:ext cx="11704638" cy="93630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admin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57166"/>
            <a:ext cx="4214842" cy="585791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14678" y="1000108"/>
            <a:ext cx="257176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А.И. Куприн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30" name="Picture 6" descr="C:\Users\admin\Desktop\brown-abstract-squares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2285992"/>
            <a:ext cx="2786082" cy="157163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857488" y="4000504"/>
            <a:ext cx="292895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«Скворцы»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56b05ee5e67f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Monotype Corsiva" pitchFamily="66" charset="0"/>
              </a:rPr>
              <a:t>Любите, наблюдайте и оберегайте животных – это наши младшие друзья!</a:t>
            </a:r>
            <a:r>
              <a:rPr lang="ru-RU" b="1" i="1" dirty="0" smtClean="0">
                <a:latin typeface="Monotype Corsiva" pitchFamily="66" charset="0"/>
              </a:rPr>
              <a:t>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9" name="Picture 5" descr="C:\Users\admin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188293">
            <a:off x="280474" y="4279261"/>
            <a:ext cx="3086100" cy="2047875"/>
          </a:xfrm>
          <a:prstGeom prst="rect">
            <a:avLst/>
          </a:prstGeom>
          <a:noFill/>
        </p:spPr>
      </p:pic>
      <p:pic>
        <p:nvPicPr>
          <p:cNvPr id="1030" name="Picture 6" descr="C:\Users\admin\Desktop\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286256"/>
            <a:ext cx="4214809" cy="2571744"/>
          </a:xfrm>
          <a:prstGeom prst="rect">
            <a:avLst/>
          </a:prstGeom>
          <a:noFill/>
        </p:spPr>
      </p:pic>
      <p:pic>
        <p:nvPicPr>
          <p:cNvPr id="1031" name="Picture 7" descr="C:\Users\admin\Desktop\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3929058" cy="2285992"/>
          </a:xfrm>
          <a:prstGeom prst="rect">
            <a:avLst/>
          </a:prstGeom>
          <a:noFill/>
        </p:spPr>
      </p:pic>
      <p:pic>
        <p:nvPicPr>
          <p:cNvPr id="1033" name="Picture 9" descr="C:\Users\admin\Desktop\i (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214290"/>
            <a:ext cx="3076575" cy="2047875"/>
          </a:xfrm>
          <a:prstGeom prst="rect">
            <a:avLst/>
          </a:prstGeom>
          <a:noFill/>
        </p:spPr>
      </p:pic>
      <p:pic>
        <p:nvPicPr>
          <p:cNvPr id="1034" name="Picture 10" descr="C:\Users\admin\Desktop\d333edeff3baa90b9ba6784440338f7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5072070"/>
            <a:ext cx="1666860" cy="1785930"/>
          </a:xfrm>
          <a:prstGeom prst="rect">
            <a:avLst/>
          </a:prstGeom>
          <a:noFill/>
        </p:spPr>
      </p:pic>
      <p:pic>
        <p:nvPicPr>
          <p:cNvPr id="1035" name="Picture 11" descr="C:\Users\admin\Desktop\hoopo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0346383">
            <a:off x="3682751" y="212495"/>
            <a:ext cx="1428760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97986525_large_vesn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3ff854763b21a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3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35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admin\Desktop\56b05ee5e67f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42978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admin\Desktop\i (1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428868"/>
            <a:ext cx="4000528" cy="4071966"/>
          </a:xfrm>
          <a:prstGeom prst="rect">
            <a:avLst/>
          </a:prstGeom>
          <a:noFill/>
        </p:spPr>
      </p:pic>
      <p:pic>
        <p:nvPicPr>
          <p:cNvPr id="8195" name="Picture 3" descr="C:\Users\admin\Desktop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166"/>
            <a:ext cx="4857784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скворец4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fon_s_solove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00025"/>
            <a:ext cx="9753600" cy="7258050"/>
          </a:xfrm>
          <a:prstGeom prst="rect">
            <a:avLst/>
          </a:prstGeom>
          <a:noFill/>
        </p:spPr>
      </p:pic>
      <p:pic>
        <p:nvPicPr>
          <p:cNvPr id="4099" name="Picture 3" descr="C:\Users\admin\Desktop\kyprin_alexandr_ivanovic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571480"/>
            <a:ext cx="4500562" cy="57150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357299"/>
            <a:ext cx="442912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Александр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ванович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Куприн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929066"/>
            <a:ext cx="535307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26.08.1870 – </a:t>
            </a: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25.08.1938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admin\Desktop\96609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14290"/>
            <a:ext cx="4143404" cy="6072230"/>
          </a:xfrm>
          <a:prstGeom prst="rect">
            <a:avLst/>
          </a:prstGeom>
          <a:noFill/>
        </p:spPr>
      </p:pic>
      <p:pic>
        <p:nvPicPr>
          <p:cNvPr id="5126" name="Picture 6" descr="C:\Users\admin\Desktop\Безымянный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9"/>
            <a:ext cx="3786214" cy="5857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56b05ee5e67f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Picture 4" descr="sco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143736" y="4143380"/>
            <a:ext cx="2000264" cy="27146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5984" y="785794"/>
            <a:ext cx="5481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1714488"/>
            <a:ext cx="47863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00042"/>
            <a:ext cx="457203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Смотреть искоса -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43438" y="500042"/>
            <a:ext cx="450056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прямо, скосив глаза</a:t>
            </a:r>
          </a:p>
          <a:p>
            <a:pPr algn="ctr"/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1500174"/>
            <a:ext cx="40719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Легкомыслие -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6248" y="1500174"/>
            <a:ext cx="48577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</a:t>
            </a:r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есерьезность, необдуманность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" y="2967335"/>
            <a:ext cx="278604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обость -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61555" y="2967335"/>
            <a:ext cx="596900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щущение страха, боязни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61555" y="3844945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" y="3786189"/>
            <a:ext cx="264317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Сажень - 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361554" y="3786190"/>
            <a:ext cx="506796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</a:t>
            </a:r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усская мера длины, равная 2м13см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dmin\Desktop\26165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-285776"/>
            <a:ext cx="9144000" cy="7643866"/>
          </a:xfrm>
          <a:prstGeom prst="rect">
            <a:avLst/>
          </a:prstGeom>
          <a:noFill/>
        </p:spPr>
      </p:pic>
      <p:pic>
        <p:nvPicPr>
          <p:cNvPr id="5" name="51_zvuki_prirodi_skvorets_myzuka.or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0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48</Words>
  <Application>Microsoft Office PowerPoint</Application>
  <PresentationFormat>Экран (4:3)</PresentationFormat>
  <Paragraphs>18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        Любите, наблюдайте и оберегайте животных – это наши младшие друзья!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Людмила</cp:lastModifiedBy>
  <cp:revision>40</cp:revision>
  <dcterms:created xsi:type="dcterms:W3CDTF">2016-04-16T08:31:08Z</dcterms:created>
  <dcterms:modified xsi:type="dcterms:W3CDTF">2021-05-25T09:38:15Z</dcterms:modified>
</cp:coreProperties>
</file>