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9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20688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ЦЕНТР РАЗВИТИЯ РЕБЁНКА</a:t>
            </a:r>
            <a:b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детский сад № 87 г. Калининграда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35896" y="56612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Подготовила: </a:t>
            </a:r>
          </a:p>
          <a:p>
            <a:r>
              <a:rPr lang="ru-RU" b="1" dirty="0">
                <a:solidFill>
                  <a:srgbClr val="7030A0"/>
                </a:solidFill>
              </a:rPr>
              <a:t>воспитатель </a:t>
            </a:r>
            <a:r>
              <a:rPr lang="ru-RU" b="1" dirty="0" err="1">
                <a:solidFill>
                  <a:srgbClr val="7030A0"/>
                </a:solidFill>
              </a:rPr>
              <a:t>Каракчеева</a:t>
            </a:r>
            <a:r>
              <a:rPr lang="ru-RU" b="1" dirty="0">
                <a:solidFill>
                  <a:srgbClr val="7030A0"/>
                </a:solidFill>
              </a:rPr>
              <a:t> В. Г</a:t>
            </a:r>
            <a:r>
              <a:rPr lang="ru-RU" dirty="0">
                <a:solidFill>
                  <a:srgbClr val="00B050"/>
                </a:solidFill>
              </a:rPr>
              <a:t>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1600" y="2132856"/>
            <a:ext cx="69482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ОТЧЕТ 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по работе за год 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в рамках работы </a:t>
            </a:r>
          </a:p>
          <a:p>
            <a:pPr algn="ctr"/>
            <a:r>
              <a:rPr lang="ru-RU" sz="4000" b="1" dirty="0" smtClean="0">
                <a:solidFill>
                  <a:srgbClr val="7030A0"/>
                </a:solidFill>
              </a:rPr>
              <a:t>мини- музея кукол «Кукольный дом»</a:t>
            </a:r>
            <a:endParaRPr lang="ru-RU" sz="4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3650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для\апр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7658" y="234702"/>
            <a:ext cx="3392358" cy="218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E:\для\2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564904"/>
            <a:ext cx="2829761" cy="382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E:\для\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590800"/>
            <a:ext cx="2952328" cy="3835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E:\для\2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332" y="404664"/>
            <a:ext cx="405994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28970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для\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2304256" cy="402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260648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</a:rPr>
              <a:t>мини- музея кукол 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7030A0"/>
                </a:solidFill>
              </a:rPr>
              <a:t>«</a:t>
            </a:r>
            <a:r>
              <a:rPr lang="ru-RU" sz="3200" b="1" dirty="0">
                <a:solidFill>
                  <a:srgbClr val="7030A0"/>
                </a:solidFill>
              </a:rPr>
              <a:t>Кукольный дом»</a:t>
            </a:r>
          </a:p>
        </p:txBody>
      </p:sp>
      <p:pic>
        <p:nvPicPr>
          <p:cNvPr id="9219" name="Picture 3" descr="E:\для\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132856"/>
            <a:ext cx="2733768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E:\для\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5" y="2132856"/>
            <a:ext cx="2701233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13510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76672"/>
            <a:ext cx="595840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7030A0"/>
                </a:solidFill>
              </a:rPr>
              <a:t>мини- музея кукол </a:t>
            </a:r>
          </a:p>
          <a:p>
            <a:pPr lvl="0" algn="ctr"/>
            <a:r>
              <a:rPr lang="ru-RU" sz="3200" b="1" dirty="0">
                <a:solidFill>
                  <a:srgbClr val="7030A0"/>
                </a:solidFill>
              </a:rPr>
              <a:t>«Кукольный дом»</a:t>
            </a:r>
          </a:p>
        </p:txBody>
      </p:sp>
      <p:pic>
        <p:nvPicPr>
          <p:cNvPr id="1026" name="Picture 2" descr="E:\для\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95533" y="1772816"/>
            <a:ext cx="2376266" cy="461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для\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3265" y="1772816"/>
            <a:ext cx="2571750" cy="451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для\3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1772816"/>
            <a:ext cx="2641933" cy="4611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41818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71800" y="62068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89437" y="374466"/>
            <a:ext cx="6318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rgbClr val="7030A0"/>
                </a:solidFill>
              </a:rPr>
              <a:t>мини- музея кукол </a:t>
            </a:r>
          </a:p>
          <a:p>
            <a:pPr lvl="0" algn="ctr"/>
            <a:r>
              <a:rPr lang="ru-RU" sz="3200" b="1" dirty="0">
                <a:solidFill>
                  <a:srgbClr val="7030A0"/>
                </a:solidFill>
              </a:rPr>
              <a:t>«Кукольный дом»</a:t>
            </a:r>
          </a:p>
        </p:txBody>
      </p:sp>
      <p:pic>
        <p:nvPicPr>
          <p:cNvPr id="2050" name="Picture 2" descr="E:\для\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2031690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для\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63821" y="2456892"/>
            <a:ext cx="3408379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для\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6530" y="2204864"/>
            <a:ext cx="2202709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6390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3564" y="2132856"/>
            <a:ext cx="763284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solidFill>
                  <a:srgbClr val="7030A0"/>
                </a:solidFill>
              </a:rPr>
              <a:t>СПАСИБО ЗА ВНИМАНИЕ!!!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6956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для\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088740"/>
            <a:ext cx="2139702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для\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548680"/>
            <a:ext cx="3561587" cy="267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для\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1088740"/>
            <a:ext cx="1977684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для\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554760"/>
            <a:ext cx="3561588" cy="2646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93927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для\сен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483" y="426693"/>
            <a:ext cx="4333280" cy="2031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для\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2381666"/>
            <a:ext cx="2550575" cy="3927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для\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835678"/>
            <a:ext cx="2952328" cy="3296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для\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835677"/>
            <a:ext cx="2736304" cy="3296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17306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для\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04864"/>
            <a:ext cx="2247714" cy="402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для\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204864"/>
            <a:ext cx="2448272" cy="4024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для\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22127" y="2622866"/>
            <a:ext cx="3291244" cy="318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E:\для\окт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3250" y="404664"/>
            <a:ext cx="4175787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30616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для\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250651"/>
            <a:ext cx="2520956" cy="386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для\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4121" y="2943347"/>
            <a:ext cx="2591019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для\1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1657" y="2906541"/>
            <a:ext cx="2939819" cy="3205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E:\для\ноя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323355"/>
            <a:ext cx="4883866" cy="1665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274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для\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5227" y="3789040"/>
            <a:ext cx="3862514" cy="261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E:\для\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3502504" cy="2618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для\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482858"/>
            <a:ext cx="3899925" cy="2285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E:\для\дек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7193" y="188640"/>
            <a:ext cx="5715000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7107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для\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73016"/>
            <a:ext cx="3328953" cy="278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для\1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573016"/>
            <a:ext cx="3503373" cy="2627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для\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502557"/>
            <a:ext cx="3371866" cy="2775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E:\для\янв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9081" y="720489"/>
            <a:ext cx="3525790" cy="1602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14907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для\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404" y="3140967"/>
            <a:ext cx="3415659" cy="285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E:\для\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404" y="622627"/>
            <a:ext cx="3415659" cy="2281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:\для\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2558" y="2673879"/>
            <a:ext cx="3958185" cy="332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E:\для\фев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622627"/>
            <a:ext cx="4355976" cy="1580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68819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для\март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76672"/>
            <a:ext cx="3134122" cy="201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E:\для\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214664"/>
            <a:ext cx="2651787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E:\для\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39552" y="2938634"/>
            <a:ext cx="2607754" cy="3477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E:\для\2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1348" y="476672"/>
            <a:ext cx="3102091" cy="2326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E:\для\3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938634"/>
            <a:ext cx="2160239" cy="3343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84500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241</TotalTime>
  <Words>53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DNA7 X64</cp:lastModifiedBy>
  <cp:revision>12</cp:revision>
  <dcterms:created xsi:type="dcterms:W3CDTF">2021-05-24T13:12:21Z</dcterms:created>
  <dcterms:modified xsi:type="dcterms:W3CDTF">2021-05-25T07:23:11Z</dcterms:modified>
</cp:coreProperties>
</file>