
<file path=[Content_Types].xml><?xml version="1.0" encoding="utf-8"?>
<Types xmlns="http://schemas.openxmlformats.org/package/2006/content-types">
  <Default Extension="png" ContentType="image/png"/>
  <Default Extension="wma" ContentType="audio/x-ms-wma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A442-3A30-4BCC-8BF5-6ADC99B901D4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EB610-A7C8-41BC-BEA2-DFB363209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781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A442-3A30-4BCC-8BF5-6ADC99B901D4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EB610-A7C8-41BC-BEA2-DFB363209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573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A442-3A30-4BCC-8BF5-6ADC99B901D4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EB610-A7C8-41BC-BEA2-DFB363209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848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A442-3A30-4BCC-8BF5-6ADC99B901D4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EB610-A7C8-41BC-BEA2-DFB363209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318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A442-3A30-4BCC-8BF5-6ADC99B901D4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EB610-A7C8-41BC-BEA2-DFB363209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285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A442-3A30-4BCC-8BF5-6ADC99B901D4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EB610-A7C8-41BC-BEA2-DFB363209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874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A442-3A30-4BCC-8BF5-6ADC99B901D4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EB610-A7C8-41BC-BEA2-DFB363209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181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A442-3A30-4BCC-8BF5-6ADC99B901D4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EB610-A7C8-41BC-BEA2-DFB363209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769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A442-3A30-4BCC-8BF5-6ADC99B901D4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EB610-A7C8-41BC-BEA2-DFB363209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420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A442-3A30-4BCC-8BF5-6ADC99B901D4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EB610-A7C8-41BC-BEA2-DFB363209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751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A442-3A30-4BCC-8BF5-6ADC99B901D4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EB610-A7C8-41BC-BEA2-DFB363209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967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0CA442-3A30-4BCC-8BF5-6ADC99B901D4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4EB610-A7C8-41BC-BEA2-DFB363209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022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11.jpeg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12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microsoft.com/office/2007/relationships/hdphoto" Target="../media/hdphoto4.wdp"/><Relationship Id="rId5" Type="http://schemas.openxmlformats.org/officeDocument/2006/relationships/image" Target="../media/image6.png"/><Relationship Id="rId10" Type="http://schemas.openxmlformats.org/officeDocument/2006/relationships/image" Target="../media/image9.png"/><Relationship Id="rId4" Type="http://schemas.microsoft.com/office/2007/relationships/hdphoto" Target="../media/hdphoto1.wdp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artside.com.ua/home/catalog/product13246/3109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s://www.clipartmax.com/png/full/302-3021244_%D0%BD%D0%B5%D0%B7%D0%BD%D0%B0%D0%B9%D0%BA%D0%B8-%D0%B4%D0%BB%D1%8F-%D0%B4%D0%B5%D1%82%D0%B5%D0%B9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5223" y="307529"/>
            <a:ext cx="3328000" cy="631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приветствие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2075" y="9207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457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811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3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yt3.ggpht.com/a/AATXAJx9jSMvzF0G6_quB_DuOqBGEkeU9XZUoVDZ4EY8Vw=s900-c-k-c0xffffffff-no-rj-m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11556" r="9255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3488" y="1764406"/>
            <a:ext cx="2975020" cy="2975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79560" y="115911"/>
            <a:ext cx="49583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Игра «Поможем Незнайке решить примеры»</a:t>
            </a:r>
            <a:endParaRPr lang="ru-RU" sz="2400" b="1" dirty="0">
              <a:solidFill>
                <a:srgbClr val="0070C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39255"/>
              </p:ext>
            </p:extLst>
          </p:nvPr>
        </p:nvGraphicFramePr>
        <p:xfrm>
          <a:off x="2099254" y="998422"/>
          <a:ext cx="6400803" cy="51963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1"/>
                <a:gridCol w="2133601"/>
                <a:gridCol w="2133601"/>
              </a:tblGrid>
              <a:tr h="17321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8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7321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600" b="1" dirty="0" smtClean="0">
                          <a:solidFill>
                            <a:srgbClr val="FF0000"/>
                          </a:solidFill>
                        </a:rPr>
                        <a:t>16</a:t>
                      </a:r>
                      <a:endParaRPr lang="ru-RU" sz="9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7321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8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32" name="Picture 8" descr="https://img2.freepng.ru/20181108/zql/kisspng-apple-food-fruit-rose-family-portable-network-grap-5be4f82f09e458.774276401541732399040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56" b="100000" l="10000" r="892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7500" y="1066195"/>
            <a:ext cx="668673" cy="6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https://img2.freepng.ru/20181108/zql/kisspng-apple-food-fruit-rose-family-portable-network-grap-5be4f82f09e458.774276401541732399040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556" b="100000" l="10000" r="892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0716" y="1066195"/>
            <a:ext cx="668673" cy="6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s://img2.freepng.ru/20181108/zql/kisspng-apple-food-fruit-rose-family-portable-network-grap-5be4f82f09e458.774276401541732399040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556" b="100000" l="10000" r="892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9542" y="1066195"/>
            <a:ext cx="668673" cy="6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https://img2.freepng.ru/20181108/zql/kisspng-apple-food-fruit-rose-family-portable-network-grap-5be4f82f09e458.774276401541732399040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556" b="100000" l="10000" r="892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279" y="1066196"/>
            <a:ext cx="668673" cy="6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https://img2.freepng.ru/20181108/zql/kisspng-apple-food-fruit-rose-family-portable-network-grap-5be4f82f09e458.774276401541732399040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556" b="100000" l="10000" r="892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0403" y="1931581"/>
            <a:ext cx="668673" cy="6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https://img2.freepng.ru/20181108/zql/kisspng-apple-food-fruit-rose-family-portable-network-grap-5be4f82f09e458.774276401541732399040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556" b="100000" l="10000" r="892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0716" y="1931581"/>
            <a:ext cx="668673" cy="6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https://img2.freepng.ru/20181108/zql/kisspng-apple-food-fruit-rose-family-portable-network-grap-5be4f82f09e458.774276401541732399040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556" b="100000" l="10000" r="892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9542" y="1931582"/>
            <a:ext cx="668673" cy="6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https://img2.freepng.ru/20181108/zql/kisspng-apple-food-fruit-rose-family-portable-network-grap-5be4f82f09e458.774276401541732399040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556" b="100000" l="10000" r="892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1343" y="1931583"/>
            <a:ext cx="668673" cy="6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pic.90sjimg.com/design/01/99/24/47/5a3108db9a502.png!/fw/250/quality/90/unsharp/true/compress/true/canvas/250x307/cvscolor/FFFFFFF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205" y="1019835"/>
            <a:ext cx="471822" cy="579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18" descr="http://pic.90sjimg.com/design/01/99/24/47/5a3108db9a502.png!/fw/250/quality/90/unsharp/true/compress/true/canvas/250x307/cvscolor/FFFFFFF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9941" y="994727"/>
            <a:ext cx="492267" cy="604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8" descr="http://pic.90sjimg.com/design/01/99/24/47/5a3108db9a502.png!/fw/250/quality/90/unsharp/true/compress/true/canvas/250x307/cvscolor/FFFFFFF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0326" y="994729"/>
            <a:ext cx="492266" cy="604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18" descr="http://pic.90sjimg.com/design/01/99/24/47/5a3108db9a502.png!/fw/250/quality/90/unsharp/true/compress/true/canvas/250x307/cvscolor/FFFFFFF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6062" y="994729"/>
            <a:ext cx="492266" cy="604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18" descr="http://pic.90sjimg.com/design/01/99/24/47/5a3108db9a502.png!/fw/250/quality/90/unsharp/true/compress/true/canvas/250x307/cvscolor/FFFFFFF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246" y="2168003"/>
            <a:ext cx="456545" cy="560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18" descr="http://pic.90sjimg.com/design/01/99/24/47/5a3108db9a502.png!/fw/250/quality/90/unsharp/true/compress/true/canvas/250x307/cvscolor/FFFFFFF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191" y="2150772"/>
            <a:ext cx="470577" cy="577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18" descr="http://pic.90sjimg.com/design/01/99/24/47/5a3108db9a502.png!/fw/250/quality/90/unsharp/true/compress/true/canvas/250x307/cvscolor/FFFFFFF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8548" y="2150772"/>
            <a:ext cx="446336" cy="548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18" descr="http://pic.90sjimg.com/design/01/99/24/47/5a3108db9a502.png!/fw/250/quality/90/unsharp/true/compress/true/canvas/250x307/cvscolor/FFFFFFF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3330" y="2150772"/>
            <a:ext cx="429504" cy="527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18" descr="http://pic.90sjimg.com/design/01/99/24/47/5a3108db9a502.png!/fw/250/quality/90/unsharp/true/compress/true/canvas/250x307/cvscolor/FFFFFFF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16623">
            <a:off x="7181983" y="1572749"/>
            <a:ext cx="492266" cy="604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8" descr="https://img2.freepng.ru/20181108/zql/kisspng-apple-food-fruit-rose-family-portable-network-grap-5be4f82f09e458.774276401541732399040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556" b="100000" l="10000" r="892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2610" y="4387182"/>
            <a:ext cx="668673" cy="6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8" descr="https://img2.freepng.ru/20181108/zql/kisspng-apple-food-fruit-rose-family-portable-network-grap-5be4f82f09e458.774276401541732399040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556" b="100000" l="10000" r="892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670" y="4387181"/>
            <a:ext cx="668673" cy="6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8" descr="https://img2.freepng.ru/20181108/zql/kisspng-apple-food-fruit-rose-family-portable-network-grap-5be4f82f09e458.774276401541732399040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556" b="100000" l="10000" r="892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6730" y="4375566"/>
            <a:ext cx="668673" cy="6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8" descr="https://img2.freepng.ru/20181108/zql/kisspng-apple-food-fruit-rose-family-portable-network-grap-5be4f82f09e458.774276401541732399040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556" b="100000" l="10000" r="892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7463" y="4375029"/>
            <a:ext cx="668673" cy="6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8" descr="https://img2.freepng.ru/20181108/zql/kisspng-apple-food-fruit-rose-family-portable-network-grap-5be4f82f09e458.774276401541732399040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556" b="100000" l="10000" r="892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733" y="5390804"/>
            <a:ext cx="668673" cy="6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8" descr="https://img2.freepng.ru/20181108/zql/kisspng-apple-food-fruit-rose-family-portable-network-grap-5be4f82f09e458.774276401541732399040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556" b="100000" l="10000" r="892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1761" y="5380119"/>
            <a:ext cx="668673" cy="6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8" descr="https://img2.freepng.ru/20181108/zql/kisspng-apple-food-fruit-rose-family-portable-network-grap-5be4f82f09e458.774276401541732399040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556" b="100000" l="10000" r="892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6729" y="5390804"/>
            <a:ext cx="668673" cy="6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8" descr="https://img2.freepng.ru/20181108/zql/kisspng-apple-food-fruit-rose-family-portable-network-grap-5be4f82f09e458.774276401541732399040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556" b="100000" l="10000" r="892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1469" y="5391841"/>
            <a:ext cx="668673" cy="6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18" descr="http://pic.90sjimg.com/design/01/99/24/47/5a3108db9a502.png!/fw/250/quality/90/unsharp/true/compress/true/canvas/250x307/cvscolor/FFFFFFF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0720" y="4488645"/>
            <a:ext cx="456545" cy="560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18" descr="http://pic.90sjimg.com/design/01/99/24/47/5a3108db9a502.png!/fw/250/quality/90/unsharp/true/compress/true/canvas/250x307/cvscolor/FFFFFFF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8781" y="5576911"/>
            <a:ext cx="456545" cy="560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18" descr="http://pic.90sjimg.com/design/01/99/24/47/5a3108db9a502.png!/fw/250/quality/90/unsharp/true/compress/true/canvas/250x307/cvscolor/FFFFFFF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9816" y="4488645"/>
            <a:ext cx="456545" cy="560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18" descr="http://pic.90sjimg.com/design/01/99/24/47/5a3108db9a502.png!/fw/250/quality/90/unsharp/true/compress/true/canvas/250x307/cvscolor/FFFFFFF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6904" y="4472188"/>
            <a:ext cx="456545" cy="560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18" descr="http://pic.90sjimg.com/design/01/99/24/47/5a3108db9a502.png!/fw/250/quality/90/unsharp/true/compress/true/canvas/250x307/cvscolor/FFFFFFF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307" y="5552477"/>
            <a:ext cx="456545" cy="560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18" descr="http://pic.90sjimg.com/design/01/99/24/47/5a3108db9a502.png!/fw/250/quality/90/unsharp/true/compress/true/canvas/250x307/cvscolor/FFFFFFF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3555" y="5557662"/>
            <a:ext cx="456545" cy="560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18" descr="http://pic.90sjimg.com/design/01/99/24/47/5a3108db9a502.png!/fw/250/quality/90/unsharp/true/compress/true/canvas/250x307/cvscolor/FFFFFFF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986292">
            <a:off x="3037776" y="4955645"/>
            <a:ext cx="456545" cy="560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yt3.ggpht.com/a/AATXAJwQ75zzBuWyED3SinTp1VS7jKwroOO2mz_HdvMr=s900-c-k-c0xffffffff-no-rj-mo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7111" l="0" r="100000">
                        <a14:foregroundMark x1="21111" y1="50667" x2="85111" y2="41556"/>
                        <a14:foregroundMark x1="20444" y1="27000" x2="76667" y2="69667"/>
                        <a14:foregroundMark x1="63000" y1="66667" x2="75222" y2="27000"/>
                        <a14:foregroundMark x1="60778" y1="43000" x2="71333" y2="16444"/>
                        <a14:foregroundMark x1="80556" y1="68889" x2="79000" y2="27778"/>
                        <a14:foregroundMark x1="56111" y1="62778" x2="73667" y2="77222"/>
                        <a14:foregroundMark x1="32556" y1="75778" x2="34111" y2="50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136" y="1139265"/>
            <a:ext cx="1500916" cy="1500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8" descr="https://avatars.mds.yandex.net/get-zen-logos/1526540/pub_5babd9d042d3ab00ac513fd9_5c18e89c863c0600ac86a428/xxh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530909" y="4537960"/>
            <a:ext cx="1575305" cy="1580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Рисунок 42" descr="https://i0.wp.com/weknowyourdreams.com/images/dominoes/dominoes-13.jpg?crop=12"/>
          <p:cNvPicPr/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28" t="63997" r="29610" b="2413"/>
          <a:stretch/>
        </p:blipFill>
        <p:spPr bwMode="auto">
          <a:xfrm rot="5400000">
            <a:off x="2719380" y="2873543"/>
            <a:ext cx="889057" cy="15025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8" name="Рисунок 57" descr="https://i0.wp.com/weknowyourdreams.com/images/dominoes/dominoes-13.jpg?crop=12"/>
          <p:cNvPicPr/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90" t="30695" r="40188" b="35711"/>
          <a:stretch/>
        </p:blipFill>
        <p:spPr bwMode="auto">
          <a:xfrm rot="5400000">
            <a:off x="7075073" y="2814211"/>
            <a:ext cx="838200" cy="14874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14348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0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2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171</TotalTime>
  <Words>8</Words>
  <Application>Microsoft Office PowerPoint</Application>
  <PresentationFormat>Экран (4:3)</PresentationFormat>
  <Paragraphs>2</Paragraphs>
  <Slides>2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Аеаррак Приппрр</dc:creator>
  <cp:lastModifiedBy>Аеаррак Приппрр</cp:lastModifiedBy>
  <cp:revision>28</cp:revision>
  <dcterms:created xsi:type="dcterms:W3CDTF">2021-02-07T15:08:24Z</dcterms:created>
  <dcterms:modified xsi:type="dcterms:W3CDTF">2021-05-25T08:28:12Z</dcterms:modified>
</cp:coreProperties>
</file>