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7794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88522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42274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89787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13358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67683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96596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5352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47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445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60462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008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48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997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2360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9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143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A3EB1FA9-DCBD-43C7-A7E0-6FF032E96260}" type="datetimeFigureOut">
              <a:rPr lang="ru-RU" smtClean="0"/>
              <a:t>25.05.2021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6427976-7768-45A5-AD59-C1E4BF59CBB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2340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Техническое оснащение и организация рабочего места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9116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1159"/>
            <a:ext cx="4897485" cy="326499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5326" y="1332434"/>
            <a:ext cx="3778937" cy="52456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6158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Изучив раздаточный материал выполните задания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0010620"/>
              </p:ext>
            </p:extLst>
          </p:nvPr>
        </p:nvGraphicFramePr>
        <p:xfrm>
          <a:off x="750628" y="3398293"/>
          <a:ext cx="10658901" cy="294791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64440">
                  <a:extLst>
                    <a:ext uri="{9D8B030D-6E8A-4147-A177-3AD203B41FA5}">
                      <a16:colId xmlns:a16="http://schemas.microsoft.com/office/drawing/2014/main" val="4294244758"/>
                    </a:ext>
                  </a:extLst>
                </a:gridCol>
                <a:gridCol w="2664440">
                  <a:extLst>
                    <a:ext uri="{9D8B030D-6E8A-4147-A177-3AD203B41FA5}">
                      <a16:colId xmlns:a16="http://schemas.microsoft.com/office/drawing/2014/main" val="415541410"/>
                    </a:ext>
                  </a:extLst>
                </a:gridCol>
                <a:gridCol w="2664440">
                  <a:extLst>
                    <a:ext uri="{9D8B030D-6E8A-4147-A177-3AD203B41FA5}">
                      <a16:colId xmlns:a16="http://schemas.microsoft.com/office/drawing/2014/main" val="3572853877"/>
                    </a:ext>
                  </a:extLst>
                </a:gridCol>
                <a:gridCol w="2665581">
                  <a:extLst>
                    <a:ext uri="{9D8B030D-6E8A-4147-A177-3AD203B41FA5}">
                      <a16:colId xmlns:a16="http://schemas.microsoft.com/office/drawing/2014/main" val="877977620"/>
                    </a:ext>
                  </a:extLst>
                </a:gridCol>
              </a:tblGrid>
              <a:tr h="10327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Виды холодильного оборудования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Функции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Параметры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Правила эксплуатации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22328408"/>
                  </a:ext>
                </a:extLst>
              </a:tr>
              <a:tr h="383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row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51358151"/>
                  </a:ext>
                </a:extLst>
              </a:tr>
              <a:tr h="383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8862104"/>
                  </a:ext>
                </a:extLst>
              </a:tr>
              <a:tr h="383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071389"/>
                  </a:ext>
                </a:extLst>
              </a:tr>
              <a:tr h="383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6907470"/>
                  </a:ext>
                </a:extLst>
              </a:tr>
              <a:tr h="38303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7921100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115720" y="2446839"/>
            <a:ext cx="8915902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Заполнить таблицу вместе с преподавателем</a:t>
            </a: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56983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b="1" dirty="0"/>
              <a:t>Самостоятельное выполнение задания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  <a:p>
            <a:r>
              <a:rPr lang="ru-RU" b="1" dirty="0"/>
              <a:t>2. Найти в раздаточном материале что учитывается при выпуске холодильного оборудования.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r>
              <a:rPr lang="ru-RU" b="1" dirty="0" smtClean="0"/>
              <a:t>3.Составить </a:t>
            </a:r>
            <a:r>
              <a:rPr lang="ru-RU" b="1" dirty="0"/>
              <a:t>схемы виды конструкции холодильной камеры.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94302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mtClean="0"/>
              <a:t>Заполнить таблицу</a:t>
            </a:r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64761843"/>
              </p:ext>
            </p:extLst>
          </p:nvPr>
        </p:nvGraphicFramePr>
        <p:xfrm>
          <a:off x="1433015" y="3548418"/>
          <a:ext cx="9239535" cy="2620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79845">
                  <a:extLst>
                    <a:ext uri="{9D8B030D-6E8A-4147-A177-3AD203B41FA5}">
                      <a16:colId xmlns:a16="http://schemas.microsoft.com/office/drawing/2014/main" val="3055822939"/>
                    </a:ext>
                  </a:extLst>
                </a:gridCol>
                <a:gridCol w="3079845">
                  <a:extLst>
                    <a:ext uri="{9D8B030D-6E8A-4147-A177-3AD203B41FA5}">
                      <a16:colId xmlns:a16="http://schemas.microsoft.com/office/drawing/2014/main" val="3988239265"/>
                    </a:ext>
                  </a:extLst>
                </a:gridCol>
                <a:gridCol w="3079845">
                  <a:extLst>
                    <a:ext uri="{9D8B030D-6E8A-4147-A177-3AD203B41FA5}">
                      <a16:colId xmlns:a16="http://schemas.microsoft.com/office/drawing/2014/main" val="2556603683"/>
                    </a:ext>
                  </a:extLst>
                </a:gridCol>
              </a:tblGrid>
              <a:tr h="132731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Вместимость ресторана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Хранение продуктов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Температура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41332668"/>
                  </a:ext>
                </a:extLst>
              </a:tr>
              <a:tr h="6465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26608440"/>
                  </a:ext>
                </a:extLst>
              </a:tr>
              <a:tr h="64652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97793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47936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Подготовить презентацию на тему</a:t>
            </a:r>
            <a:r>
              <a:rPr lang="ru-RU" smtClean="0"/>
              <a:t>: </a:t>
            </a:r>
          </a:p>
          <a:p>
            <a:pPr marL="0" indent="0">
              <a:buNone/>
            </a:pPr>
            <a:r>
              <a:rPr lang="ru-RU" dirty="0" smtClean="0"/>
              <a:t>«Оборудование для демонстрации продаваемой продукции»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3117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Диагностические задания.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Дайте определение понятию «Личная гигиена».</a:t>
            </a:r>
          </a:p>
          <a:p>
            <a:r>
              <a:rPr lang="ru-RU" dirty="0" smtClean="0"/>
              <a:t>2Перечислите комплект санитарной одежды повара?</a:t>
            </a:r>
          </a:p>
          <a:p>
            <a:r>
              <a:rPr lang="ru-RU" dirty="0" smtClean="0"/>
              <a:t>3.Сотрудники работающие по профессии повар к какой группе относятся по энергетической затрате ?</a:t>
            </a:r>
          </a:p>
          <a:p>
            <a:r>
              <a:rPr lang="ru-RU" dirty="0" smtClean="0"/>
              <a:t>4 Продолжите предложение:</a:t>
            </a:r>
          </a:p>
          <a:p>
            <a:pPr marL="0" indent="0">
              <a:buNone/>
            </a:pPr>
            <a:r>
              <a:rPr lang="ru-RU" dirty="0"/>
              <a:t>При физической работе в душном помещении или одежде, которая плохо пропускает воздух, может </a:t>
            </a:r>
            <a:r>
              <a:rPr lang="ru-RU" dirty="0" smtClean="0"/>
              <a:t>возникнуть…….</a:t>
            </a:r>
          </a:p>
          <a:p>
            <a:r>
              <a:rPr lang="ru-RU" dirty="0" smtClean="0"/>
              <a:t>5 Как </a:t>
            </a:r>
            <a:r>
              <a:rPr lang="ru-RU" dirty="0"/>
              <a:t>часто проходят флюорографию работники </a:t>
            </a:r>
            <a:r>
              <a:rPr lang="ru-RU" dirty="0" smtClean="0"/>
              <a:t>ПОП?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84007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Это ряд санитарных требований, которые должны соблюдать работники ПОП</a:t>
            </a:r>
          </a:p>
          <a:p>
            <a:r>
              <a:rPr lang="ru-RU" dirty="0" smtClean="0"/>
              <a:t>2. Китель(поварская куртка),передник, колпак, поварские штаны, поварская обувь, полотенце.</a:t>
            </a:r>
          </a:p>
          <a:p>
            <a:r>
              <a:rPr lang="ru-RU" dirty="0" smtClean="0"/>
              <a:t>  к </a:t>
            </a:r>
            <a:r>
              <a:rPr lang="en-US" dirty="0" smtClean="0"/>
              <a:t>III</a:t>
            </a:r>
            <a:endParaRPr lang="ru-RU" dirty="0" smtClean="0"/>
          </a:p>
          <a:p>
            <a:r>
              <a:rPr lang="ru-RU" dirty="0" smtClean="0"/>
              <a:t>Тепловой удар</a:t>
            </a:r>
          </a:p>
          <a:p>
            <a:r>
              <a:rPr lang="ru-RU" dirty="0" smtClean="0"/>
              <a:t>ежегодно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65737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Тема урок: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Практическая работа№8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«Изучение правил безопасной эксплуатации холодильного оборудования».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46215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Сформировать </a:t>
            </a:r>
            <a:r>
              <a:rPr lang="ru-RU" dirty="0"/>
              <a:t>знания по теме «Общие сведения о холодильном </a:t>
            </a:r>
            <a:r>
              <a:rPr lang="ru-RU" dirty="0" smtClean="0"/>
              <a:t>оборудовании».</a:t>
            </a:r>
            <a:endParaRPr lang="ru-RU" dirty="0"/>
          </a:p>
          <a:p>
            <a:r>
              <a:rPr lang="ru-RU" dirty="0"/>
              <a:t>Развитие памяти, внимания, мышления, умения составлять конспекты, таблицы и активности учащихся на уроке.</a:t>
            </a:r>
          </a:p>
          <a:p>
            <a:r>
              <a:rPr lang="ru-RU" dirty="0"/>
              <a:t>Воспитание дисциплинированности, ответственности, аккуратности при работе в тетрадях, внимательности и самостоятельности.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8288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Определите оборудование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515" y="2112228"/>
            <a:ext cx="4351338" cy="4351338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3950" y="2382897"/>
            <a:ext cx="3810000" cy="381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902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871" y="2804557"/>
            <a:ext cx="2857500" cy="2857500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6260" y="2101756"/>
            <a:ext cx="5940934" cy="381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91674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479367"/>
            <a:ext cx="3278851" cy="327885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12290" y="1880263"/>
            <a:ext cx="4762500" cy="476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6773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802" y="2985684"/>
            <a:ext cx="3768448" cy="27190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694" y="1990939"/>
            <a:ext cx="6275127" cy="4183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48153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вет директоров">
  <a:themeElements>
    <a:clrScheme name="Совет директоров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Совет директоров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овет директоров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101</TotalTime>
  <Words>221</Words>
  <Application>Microsoft Office PowerPoint</Application>
  <PresentationFormat>Широкоэкранный</PresentationFormat>
  <Paragraphs>65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Century Gothic</vt:lpstr>
      <vt:lpstr>Times New Roman</vt:lpstr>
      <vt:lpstr>Wingdings 3</vt:lpstr>
      <vt:lpstr>Совет директоров</vt:lpstr>
      <vt:lpstr>Техническое оснащение и организация рабочего места</vt:lpstr>
      <vt:lpstr>Диагностические задания.</vt:lpstr>
      <vt:lpstr>Ответы</vt:lpstr>
      <vt:lpstr>Тема урок:</vt:lpstr>
      <vt:lpstr>Цель урока</vt:lpstr>
      <vt:lpstr>Определите оборудование</vt:lpstr>
      <vt:lpstr>Презентация PowerPoint</vt:lpstr>
      <vt:lpstr>Презентация PowerPoint</vt:lpstr>
      <vt:lpstr>Презентация PowerPoint</vt:lpstr>
      <vt:lpstr>Презентация PowerPoint</vt:lpstr>
      <vt:lpstr>Изучив раздаточный материал выполните задания</vt:lpstr>
      <vt:lpstr>Презентация PowerPoint</vt:lpstr>
      <vt:lpstr>Заполнить таблицу</vt:lpstr>
      <vt:lpstr>Домашнее задание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Техническое оснащение и организация рабочего места</dc:title>
  <dc:creator>ОЛЬГА</dc:creator>
  <cp:lastModifiedBy>ОЛЬГА</cp:lastModifiedBy>
  <cp:revision>10</cp:revision>
  <dcterms:created xsi:type="dcterms:W3CDTF">2021-04-12T11:06:15Z</dcterms:created>
  <dcterms:modified xsi:type="dcterms:W3CDTF">2021-05-25T07:40:50Z</dcterms:modified>
</cp:coreProperties>
</file>