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4" r:id="rId7"/>
    <p:sldId id="260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DC010-23AD-4811-BDF6-B7286A2183D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0E390-401E-479A-9BC3-77F10539EC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392" y="5057800"/>
            <a:ext cx="8301608" cy="36004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 «ДЕНЬ ГОРОДА»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27 мая 1703 года – день рождения Санкт-Петербурга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23728" y="1628800"/>
            <a:ext cx="5194920" cy="1329011"/>
          </a:xfrm>
          <a:noFill/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stretch>
              <a:fillRect t="-3000"/>
            </a:stretch>
          </a:blip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Мы должны гордиться, что живем в таком старинном городе и беречь его, чтобы он долго стоял на берегах красавицы Невы и радовал всех людей своей красотой.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93704"/>
            <a:ext cx="9144000" cy="266429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легенда: «Царь Петр Первый осматривал острова в Неве, где можно построить крепость. Он вышел на заячьем острове и сложил крест из пластов земли. Над ними поставил срубленные березы - как ворота. Вдруг прилетел орел и сел на ворота. Царь через ворота вошел в будущий город»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 dpi="0" rotWithShape="1">
            <a:blip r:embed="rId2" cstate="print"/>
            <a:srcRect/>
            <a:stretch>
              <a:fillRect t="-6000" b="-11000"/>
            </a:stretch>
          </a:blipFill>
          <a:scene3d>
            <a:camera prst="orthographicFront"/>
            <a:lightRig rig="threePt" dir="t"/>
          </a:scene3d>
          <a:sp3d>
            <a:bevelT w="31750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Ребята, мы </a:t>
            </a:r>
            <a:r>
              <a:rPr lang="ru-RU" dirty="0">
                <a:solidFill>
                  <a:srgbClr val="7030A0"/>
                </a:solidFill>
              </a:rPr>
              <a:t>живем с вами в очень большом и красивом городе. Очень много лет тому назад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Петр </a:t>
            </a:r>
            <a:r>
              <a:rPr lang="ru-RU" dirty="0" smtClean="0">
                <a:solidFill>
                  <a:srgbClr val="7030A0"/>
                </a:solidFill>
              </a:rPr>
              <a:t>Первый приказал </a:t>
            </a:r>
            <a:r>
              <a:rPr lang="ru-RU" dirty="0">
                <a:solidFill>
                  <a:srgbClr val="7030A0"/>
                </a:solidFill>
              </a:rPr>
              <a:t>построить на Заячьем острове крепость. 27 мая 1703 года началось строительство Санкт-Петербурга.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 t="-6000" b="-11000"/>
            </a:stretch>
          </a:blip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Насыпали из земли стены высокие, на них поставили пушки. И назвали крепость Санкт – Петербургом, что означает Святого Петра крепость. В честь святого Петра и Павла построили внутри стен крепостных собор.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 t="-6000" b="-11000"/>
            </a:stretch>
          </a:blip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По городу протекает река Нева. И для того чтобы кораблям было где пристать велел Петр верфь строить. Это такое место, где корабли собирают. И назвал эту верфь – Адмиралтейство. Адмирал – это владыка морей.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 t="-6000" b="-11000"/>
            </a:stretch>
          </a:blip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Стал город расти богатым и красивым. И назвали его Санкт – Петербургом, а крепость – Петропавловской.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 l="-12000" t="-3000"/>
            </a:stretch>
          </a:blipFill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А главный проспект в нашем городе называется Невский. Невский проспект – центральная магистраль в Санкт-Петербурге, был проложен при Петре Первом.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 Давно жил царь Петр, а город до сих </a:t>
            </a:r>
            <a:r>
              <a:rPr lang="ru-RU">
                <a:solidFill>
                  <a:srgbClr val="7030A0"/>
                </a:solidFill>
              </a:rPr>
              <a:t>пор </a:t>
            </a:r>
            <a:r>
              <a:rPr lang="ru-RU" smtClean="0">
                <a:solidFill>
                  <a:srgbClr val="7030A0"/>
                </a:solidFill>
              </a:rPr>
              <a:t>строится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Приезжают люди из других городов России и даже из других стран познакомиться с Санкт – Петербургом. Всем нравится наш </a:t>
            </a:r>
            <a:r>
              <a:rPr lang="ru-RU" dirty="0" smtClean="0">
                <a:solidFill>
                  <a:srgbClr val="7030A0"/>
                </a:solidFill>
              </a:rPr>
              <a:t>город.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267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«ДЕНЬ ГОРОДА» 27 мая 1703 года – день рождения Санкт-Петербурга   </vt:lpstr>
      <vt:lpstr>Есть легенда: «Царь Петр Первый осматривал острова в Неве, где можно построить крепость. Он вышел на заячьем острове и сложил крест из пластов земли. Над ними поставил срубленные березы - как ворота. Вдруг прилетел орел и сел на ворота. Царь через ворота вошел в будущий город»</vt:lpstr>
      <vt:lpstr>Ребята, мы живем с вами в очень большом и красивом городе. Очень много лет тому назад  Петр Первый приказал построить на Заячьем острове крепость. 27 мая 1703 года началось строительство Санкт-Петербурга. </vt:lpstr>
      <vt:lpstr>Насыпали из земли стены высокие, на них поставили пушки. И назвали крепость Санкт – Петербургом, что означает Святого Петра крепость. В честь святого Петра и Павла построили внутри стен крепостных собор.</vt:lpstr>
      <vt:lpstr>По городу протекает река Нева. И для того чтобы кораблям было где пристать велел Петр верфь строить. Это такое место, где корабли собирают. И назвал эту верфь – Адмиралтейство. Адмирал – это владыка морей.</vt:lpstr>
      <vt:lpstr>Стал город расти богатым и красивым. И назвали его Санкт – Петербургом, а крепость – Петропавловской.</vt:lpstr>
      <vt:lpstr>А главный проспект в нашем городе называется Невский. Невский проспект – центральная магистраль в Санкт-Петербурге, был проложен при Петре Первом. </vt:lpstr>
      <vt:lpstr> Давно жил царь Петр, а город до сих пор строится.</vt:lpstr>
      <vt:lpstr>Приезжают люди из других городов России и даже из других стран познакомиться с Санкт – Петербургом. Всем нравится наш город.</vt:lpstr>
      <vt:lpstr>Мы должны гордиться, что живем в таком старинном городе и беречь его, чтобы он долго стоял на берегах красавицы Невы и радовал всех людей своей красотой.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«ДЕНЬ ГОРОДА» 27 мая 1703 года – день рождения Санкт-Петербурга</dc:title>
  <dc:creator>Пользователь Windows</dc:creator>
  <cp:lastModifiedBy>Пользователь Windows</cp:lastModifiedBy>
  <cp:revision>8</cp:revision>
  <dcterms:created xsi:type="dcterms:W3CDTF">2021-05-24T20:21:02Z</dcterms:created>
  <dcterms:modified xsi:type="dcterms:W3CDTF">2021-05-24T21:35:29Z</dcterms:modified>
</cp:coreProperties>
</file>