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0" r:id="rId2"/>
    <p:sldId id="281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1" r:id="rId12"/>
    <p:sldId id="292" r:id="rId13"/>
    <p:sldId id="293" r:id="rId14"/>
    <p:sldId id="294" r:id="rId15"/>
    <p:sldId id="290" r:id="rId16"/>
    <p:sldId id="295" r:id="rId17"/>
    <p:sldId id="296" r:id="rId18"/>
    <p:sldId id="297" r:id="rId19"/>
    <p:sldId id="25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24.05.2021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24.05.2021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24.05.2021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24.05.2021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24.05.2021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24.05.2021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24.05.2021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24.05.2021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24.05.2021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24.05.2021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3AE3DA6-2358-477A-B3B5-9ED4A76F0CB5}" type="datetimeFigureOut">
              <a:rPr lang="ru-RU">
                <a:solidFill>
                  <a:prstClr val="black"/>
                </a:solidFill>
              </a:rPr>
              <a:pPr/>
              <a:t>24.05.2021</a:t>
            </a:fld>
            <a:endParaRPr lang="ru-RU">
              <a:solidFill>
                <a:prstClr val="black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7A85ADF-72E8-4178-A5BC-CEE319FCA0A6}" type="slidenum">
              <a:rPr lang="ru-RU">
                <a:solidFill>
                  <a:prstClr val="black"/>
                </a:solidFill>
              </a:rPr>
              <a:pPr/>
              <a:t>‹#›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 userDrawn="1"/>
        </p:nvSpPr>
        <p:spPr>
          <a:xfrm>
            <a:off x="395536" y="404664"/>
            <a:ext cx="8352928" cy="604867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grpSp>
        <p:nvGrpSpPr>
          <p:cNvPr id="2" name="Группа 13"/>
          <p:cNvGrpSpPr/>
          <p:nvPr userDrawn="1"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8" name="Рисунок 7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2660"/>
            <a:stretch>
              <a:fillRect/>
            </a:stretch>
          </p:blipFill>
          <p:spPr>
            <a:xfrm>
              <a:off x="0" y="0"/>
              <a:ext cx="5976664" cy="546224"/>
            </a:xfrm>
            <a:prstGeom prst="rect">
              <a:avLst/>
            </a:prstGeom>
          </p:spPr>
        </p:pic>
        <p:pic>
          <p:nvPicPr>
            <p:cNvPr id="9" name="Рисунок 8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2660"/>
            <a:stretch>
              <a:fillRect/>
            </a:stretch>
          </p:blipFill>
          <p:spPr>
            <a:xfrm flipV="1">
              <a:off x="0" y="6311776"/>
              <a:ext cx="5976664" cy="546224"/>
            </a:xfrm>
            <a:prstGeom prst="rect">
              <a:avLst/>
            </a:prstGeom>
          </p:spPr>
        </p:pic>
        <p:pic>
          <p:nvPicPr>
            <p:cNvPr id="10" name="Рисунок 9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2660"/>
            <a:stretch>
              <a:fillRect/>
            </a:stretch>
          </p:blipFill>
          <p:spPr>
            <a:xfrm rot="16200000">
              <a:off x="-2751224" y="3155888"/>
              <a:ext cx="6048672" cy="546224"/>
            </a:xfrm>
            <a:prstGeom prst="rect">
              <a:avLst/>
            </a:prstGeom>
          </p:spPr>
        </p:pic>
        <p:pic>
          <p:nvPicPr>
            <p:cNvPr id="11" name="Рисунок 10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2660"/>
            <a:stretch>
              <a:fillRect/>
            </a:stretch>
          </p:blipFill>
          <p:spPr>
            <a:xfrm rot="5400000" flipH="1">
              <a:off x="5846552" y="3155888"/>
              <a:ext cx="6048672" cy="546224"/>
            </a:xfrm>
            <a:prstGeom prst="rect">
              <a:avLst/>
            </a:prstGeom>
          </p:spPr>
        </p:pic>
        <p:pic>
          <p:nvPicPr>
            <p:cNvPr id="12" name="Рисунок 11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46758"/>
            <a:stretch>
              <a:fillRect/>
            </a:stretch>
          </p:blipFill>
          <p:spPr>
            <a:xfrm>
              <a:off x="5940152" y="0"/>
              <a:ext cx="3203848" cy="546224"/>
            </a:xfrm>
            <a:prstGeom prst="rect">
              <a:avLst/>
            </a:prstGeom>
          </p:spPr>
        </p:pic>
        <p:pic>
          <p:nvPicPr>
            <p:cNvPr id="13" name="Рисунок 12" descr="0_8781d_ea3e27ef_L.png"/>
            <p:cNvPicPr>
              <a:picLocks noChangeAspect="1"/>
            </p:cNvPicPr>
            <p:nvPr userDrawn="1"/>
          </p:nvPicPr>
          <p:blipFill>
            <a:blip r:embed="rId13" cstate="print"/>
            <a:srcRect l="2290" r="46758"/>
            <a:stretch>
              <a:fillRect/>
            </a:stretch>
          </p:blipFill>
          <p:spPr>
            <a:xfrm flipV="1">
              <a:off x="5940152" y="6311776"/>
              <a:ext cx="3203848" cy="546224"/>
            </a:xfrm>
            <a:prstGeom prst="rect">
              <a:avLst/>
            </a:prstGeom>
          </p:spPr>
        </p:pic>
      </p:grp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556"/>
            <a:ext cx="1245854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800" dirty="0">
                <a:solidFill>
                  <a:prstClr val="black">
                    <a:lumMod val="75000"/>
                    <a:lumOff val="25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prstClr val="black">
                  <a:lumMod val="75000"/>
                  <a:lumOff val="2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0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2" Target="../media/image1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1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2" Target="../media/image1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4.xml.rels><?xml version="1.0" encoding="UTF-8" standalone="yes" ?><Relationships xmlns="http://schemas.openxmlformats.org/package/2006/relationships"><Relationship Id="rId3" Target="../media/image16.jpeg" Type="http://schemas.openxmlformats.org/officeDocument/2006/relationships/image"/><Relationship Id="rId2" Target="../media/image1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5.xml.rels><?xml version="1.0" encoding="UTF-8" standalone="yes" ?><Relationships xmlns="http://schemas.openxmlformats.org/package/2006/relationships"><Relationship Id="rId2" Target="../media/image1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6.xml.rels><?xml version="1.0" encoding="UTF-8" standalone="yes" ?><Relationships xmlns="http://schemas.openxmlformats.org/package/2006/relationships"><Relationship Id="rId2" Target="../media/image1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7.xml.rels><?xml version="1.0" encoding="UTF-8" standalone="yes" ?><Relationships xmlns="http://schemas.openxmlformats.org/package/2006/relationships"><Relationship Id="rId2" Target="../media/image1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8.xml.rels><?xml version="1.0" encoding="UTF-8" standalone="yes" ?><Relationships xmlns="http://schemas.openxmlformats.org/package/2006/relationships"><Relationship Id="rId2" Target="../media/image2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9.xml.rels><?xml version="1.0" encoding="UTF-8" standalone="yes" ?><Relationships xmlns="http://schemas.openxmlformats.org/package/2006/relationships"><Relationship Id="rId3" Target="../media/image20.jpeg" Type="http://schemas.openxmlformats.org/officeDocument/2006/relationships/image"/><Relationship Id="rId2" Target="../media/image21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22.jpeg" Type="http://schemas.openxmlformats.org/officeDocument/2006/relationships/image"/></Relationships>
</file>

<file path=ppt/slides/_rels/slide2.xml.rels><?xml version="1.0" encoding="UTF-8" standalone="yes" ?><Relationships xmlns="http://schemas.openxmlformats.org/package/2006/relationships"><Relationship Id="rId2" Target="../media/image3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4744" y="764704"/>
            <a:ext cx="7391672" cy="129614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924944"/>
            <a:ext cx="5043572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475656" y="712103"/>
            <a:ext cx="7056784" cy="56253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b="1" dirty="0" smtClean="0">
              <a:solidFill>
                <a:srgbClr val="002060"/>
              </a:solidFill>
              <a:latin typeface="Arial"/>
              <a:ea typeface="Arial Black"/>
            </a:endParaRPr>
          </a:p>
          <a:p>
            <a:pPr algn="ctr">
              <a:defRPr/>
            </a:pPr>
            <a:endParaRPr lang="ru-RU" b="1" dirty="0" smtClean="0">
              <a:solidFill>
                <a:srgbClr val="002060"/>
              </a:solidFill>
              <a:latin typeface="Arial"/>
              <a:ea typeface="Arial Black"/>
            </a:endParaRPr>
          </a:p>
          <a:p>
            <a:pPr algn="ctr">
              <a:defRPr/>
            </a:pPr>
            <a:r>
              <a:rPr lang="ru-RU" b="1" dirty="0" smtClean="0">
                <a:solidFill>
                  <a:srgbClr val="002060"/>
                </a:solidFill>
                <a:latin typeface="Arial"/>
                <a:ea typeface="Arial Black"/>
              </a:rPr>
              <a:t>Презентация  к конспекту НОД:</a:t>
            </a:r>
            <a:endParaRPr lang="en-US" b="1" dirty="0" smtClean="0">
              <a:solidFill>
                <a:srgbClr val="002060"/>
              </a:solidFill>
              <a:latin typeface="Arial"/>
              <a:ea typeface="Arial Black"/>
            </a:endParaRPr>
          </a:p>
          <a:p>
            <a:pPr algn="ctr">
              <a:defRPr/>
            </a:pPr>
            <a:endParaRPr lang="ru-RU" sz="4400" b="1" i="1" dirty="0" smtClean="0">
              <a:solidFill>
                <a:srgbClr val="FF0000"/>
              </a:solidFill>
              <a:latin typeface="Arial"/>
              <a:ea typeface="Arial Black"/>
            </a:endParaRPr>
          </a:p>
          <a:p>
            <a:pPr algn="ctr">
              <a:defRPr/>
            </a:pPr>
            <a:r>
              <a:rPr lang="ru-RU" sz="4400" b="1" i="1" dirty="0" smtClean="0">
                <a:solidFill>
                  <a:srgbClr val="FF0000"/>
                </a:solidFill>
                <a:latin typeface="Arial"/>
                <a:ea typeface="Arial Black"/>
              </a:rPr>
              <a:t>«Какие бывают часы»  </a:t>
            </a:r>
          </a:p>
          <a:p>
            <a:pPr algn="ctr">
              <a:defRPr/>
            </a:pPr>
            <a:endParaRPr lang="ru-RU" sz="4400" b="1" i="1" dirty="0" smtClean="0">
              <a:solidFill>
                <a:srgbClr val="FF0000"/>
              </a:solidFill>
              <a:latin typeface="Arial"/>
              <a:ea typeface="Times New Roman"/>
              <a:cs typeface="Times New Roman"/>
            </a:endParaRPr>
          </a:p>
          <a:p>
            <a:pPr algn="r">
              <a:defRPr/>
            </a:pPr>
            <a:r>
              <a:rPr lang="ru-RU" sz="1400" b="1" i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Презентацию подготовила: </a:t>
            </a:r>
          </a:p>
          <a:p>
            <a:pPr algn="r">
              <a:defRPr/>
            </a:pPr>
            <a:r>
              <a:rPr lang="ru-RU" sz="1400" b="1" i="1" dirty="0" err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Тухфатшина</a:t>
            </a:r>
            <a:r>
              <a:rPr lang="ru-RU" sz="1400" b="1" i="1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rPr>
              <a:t> О.О.</a:t>
            </a:r>
            <a:r>
              <a:rPr lang="ru-RU" sz="1400" b="1" i="1" smtClean="0">
                <a:solidFill>
                  <a:srgbClr val="FF0000"/>
                </a:solidFill>
                <a:latin typeface="Arial"/>
                <a:ea typeface="Times New Roman"/>
                <a:cs typeface="Times New Roman"/>
              </a:rPr>
              <a:t>.</a:t>
            </a:r>
            <a:r>
              <a:rPr lang="ru-RU" sz="4400" b="1" i="1" smtClean="0">
                <a:solidFill>
                  <a:srgbClr val="FF0000"/>
                </a:solidFill>
                <a:latin typeface="HCR Dotum"/>
                <a:ea typeface="Times New Roman"/>
                <a:cs typeface="Times New Roman"/>
              </a:rPr>
              <a:t> </a:t>
            </a:r>
            <a:endParaRPr lang="ru-RU" sz="4400" b="1" i="1" dirty="0">
              <a:solidFill>
                <a:srgbClr val="FF0000"/>
              </a:solidFill>
              <a:latin typeface="HCR Dotum"/>
              <a:ea typeface="Times New Roman"/>
              <a:cs typeface="Times New Roman"/>
            </a:endParaRPr>
          </a:p>
          <a:p>
            <a:pPr algn="ctr">
              <a:lnSpc>
                <a:spcPct val="107000"/>
              </a:lnSpc>
              <a:defRPr/>
            </a:pPr>
            <a:endParaRPr lang="ru-RU" b="1" dirty="0">
              <a:solidFill>
                <a:srgbClr val="FF0000"/>
              </a:solidFill>
              <a:latin typeface="HCR Dotum"/>
              <a:ea typeface="Times New Roman"/>
              <a:cs typeface="Times New Roman"/>
            </a:endParaRPr>
          </a:p>
          <a:p>
            <a:pPr algn="r">
              <a:lnSpc>
                <a:spcPct val="107000"/>
              </a:lnSpc>
              <a:defRPr/>
            </a:pPr>
            <a:endParaRPr lang="ru-RU" b="1" dirty="0">
              <a:solidFill>
                <a:srgbClr val="000000">
                  <a:alpha val="100000"/>
                </a:srgbClr>
              </a:solidFill>
              <a:latin typeface="Arial"/>
              <a:ea typeface="Arial Black"/>
            </a:endParaRPr>
          </a:p>
          <a:p>
            <a:pPr algn="r">
              <a:lnSpc>
                <a:spcPct val="107000"/>
              </a:lnSpc>
              <a:defRPr/>
            </a:pPr>
            <a:endParaRPr lang="ru-RU" b="1" dirty="0">
              <a:solidFill>
                <a:srgbClr val="000000">
                  <a:alpha val="100000"/>
                </a:srgbClr>
              </a:solidFill>
              <a:latin typeface="Arial"/>
              <a:ea typeface="Arial Black"/>
            </a:endParaRPr>
          </a:p>
          <a:p>
            <a:pPr algn="r">
              <a:lnSpc>
                <a:spcPct val="107000"/>
              </a:lnSpc>
              <a:defRPr/>
            </a:pPr>
            <a:endParaRPr lang="ru-RU" b="1" dirty="0">
              <a:solidFill>
                <a:srgbClr val="000000">
                  <a:alpha val="100000"/>
                </a:srgbClr>
              </a:solidFill>
              <a:latin typeface="Arial"/>
              <a:ea typeface="Arial Black"/>
            </a:endParaRPr>
          </a:p>
          <a:p>
            <a:pPr algn="r">
              <a:lnSpc>
                <a:spcPct val="107000"/>
              </a:lnSpc>
              <a:defRPr/>
            </a:pPr>
            <a:endParaRPr lang="ru-RU" b="1" dirty="0">
              <a:solidFill>
                <a:srgbClr val="FF0000"/>
              </a:solidFill>
              <a:latin typeface="Arial"/>
              <a:ea typeface="Arial Black"/>
            </a:endParaRPr>
          </a:p>
          <a:p>
            <a:pPr algn="r">
              <a:lnSpc>
                <a:spcPct val="107000"/>
              </a:lnSpc>
              <a:defRPr/>
            </a:pPr>
            <a:endParaRPr lang="ru-RU" b="1" dirty="0">
              <a:solidFill>
                <a:srgbClr val="000000">
                  <a:alpha val="100000"/>
                </a:srgbClr>
              </a:solidFill>
              <a:latin typeface="Arial"/>
              <a:ea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371595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Механические часы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196752"/>
            <a:ext cx="5049698" cy="4939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9733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Башенные механические часы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969514"/>
            <a:ext cx="4392488" cy="5389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13331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Карманные часы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6760" y="975458"/>
            <a:ext cx="6867607" cy="515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8846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Наручные часы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944994"/>
            <a:ext cx="3585848" cy="5392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2672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Электрические и электронные часы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715" y="1884573"/>
            <a:ext cx="4536504" cy="2552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708920"/>
            <a:ext cx="3456384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3848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Атомные часы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771" y="939454"/>
            <a:ext cx="6915613" cy="51867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37716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Живые часы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052736"/>
            <a:ext cx="3891136" cy="5183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9573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Луговые часы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714" y="1124744"/>
            <a:ext cx="7766642" cy="50014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8348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Речные часы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18436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40902"/>
            <a:ext cx="7056784" cy="5135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5913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Содержимое 11" descr="ДДД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548680"/>
            <a:ext cx="8136904" cy="5904656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5544616"/>
          </a:xfrm>
        </p:spPr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СПАСИБО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 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ВНИМАНИЕ!!!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Группа 6"/>
          <p:cNvGrpSpPr/>
          <p:nvPr/>
        </p:nvGrpSpPr>
        <p:grpSpPr>
          <a:xfrm>
            <a:off x="467544" y="1484784"/>
            <a:ext cx="7920880" cy="4353957"/>
            <a:chOff x="539750" y="1344094"/>
            <a:chExt cx="7993063" cy="5189402"/>
          </a:xfrm>
        </p:grpSpPr>
        <p:grpSp>
          <p:nvGrpSpPr>
            <p:cNvPr id="5" name="Группа 1"/>
            <p:cNvGrpSpPr>
              <a:grpSpLocks/>
            </p:cNvGrpSpPr>
            <p:nvPr/>
          </p:nvGrpSpPr>
          <p:grpSpPr bwMode="auto">
            <a:xfrm>
              <a:off x="539750" y="1344094"/>
              <a:ext cx="7993063" cy="4486216"/>
              <a:chOff x="539552" y="-815361"/>
              <a:chExt cx="7992888" cy="5608007"/>
            </a:xfrm>
          </p:grpSpPr>
          <p:sp>
            <p:nvSpPr>
              <p:cNvPr id="7" name="Прямоугольник 6"/>
              <p:cNvSpPr/>
              <p:nvPr/>
            </p:nvSpPr>
            <p:spPr>
              <a:xfrm>
                <a:off x="539552" y="-815361"/>
                <a:ext cx="7992888" cy="55027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>
                  <a:defRPr/>
                </a:pPr>
                <a:endParaRPr lang="ru-RU" dirty="0">
                  <a:solidFill>
                    <a:srgbClr val="00B0F0"/>
                  </a:solidFill>
                </a:endParaRPr>
              </a:p>
            </p:txBody>
          </p:sp>
          <p:sp>
            <p:nvSpPr>
              <p:cNvPr id="8" name="Прямоугольник 3"/>
              <p:cNvSpPr>
                <a:spLocks noChangeArrowheads="1"/>
              </p:cNvSpPr>
              <p:nvPr/>
            </p:nvSpPr>
            <p:spPr bwMode="auto">
              <a:xfrm>
                <a:off x="2699547" y="4196516"/>
                <a:ext cx="3628503" cy="5961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endParaRPr lang="ru-RU" sz="2000" b="1" dirty="0">
                  <a:solidFill>
                    <a:prstClr val="black"/>
                  </a:solidFill>
                  <a:latin typeface="Monotype Corsiva" pitchFamily="66" charset="0"/>
                </a:endParaRPr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2411760" y="6093296"/>
              <a:ext cx="186414" cy="4402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b="1" dirty="0">
                <a:solidFill>
                  <a:srgbClr val="00B0F0"/>
                </a:solidFill>
              </a:endParaRPr>
            </a:p>
          </p:txBody>
        </p:sp>
      </p:grp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552450"/>
            <a:ext cx="7905750" cy="575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25" y="552450"/>
            <a:ext cx="8089917" cy="5768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91680" y="764704"/>
            <a:ext cx="60486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FF0000"/>
                </a:solidFill>
              </a:rPr>
              <a:t>Спасибо за внимание!!!</a:t>
            </a:r>
            <a:endParaRPr lang="ru-RU" sz="44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Солнечные часы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369" y="983972"/>
            <a:ext cx="7848063" cy="51421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67507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Вертикальные 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солнечные часы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772816"/>
            <a:ext cx="6333446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3095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Наручные миниатюрные солнечные часы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772816"/>
            <a:ext cx="633297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78789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Песочные часы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3815" y="1052736"/>
            <a:ext cx="6764570" cy="50734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5344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Водяные часы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1052736"/>
            <a:ext cx="7992888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2768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Огненные часы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314178"/>
            <a:ext cx="7056784" cy="5098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494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Фитильные часы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124744"/>
            <a:ext cx="3684240" cy="5054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43549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Масляные часы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967076"/>
            <a:ext cx="4444693" cy="5287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42129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399</TotalTime>
  <Words>58</Words>
  <Application>Microsoft Office PowerPoint</Application>
  <PresentationFormat>Экран (4:3)</PresentationFormat>
  <Paragraphs>31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6" baseType="lpstr">
      <vt:lpstr>Arial</vt:lpstr>
      <vt:lpstr>Arial Black</vt:lpstr>
      <vt:lpstr>Calibri</vt:lpstr>
      <vt:lpstr>HCR Dotum</vt:lpstr>
      <vt:lpstr>Monotype Corsiva</vt:lpstr>
      <vt:lpstr>Times New Roman</vt:lpstr>
      <vt:lpstr>1_Тема Office</vt:lpstr>
      <vt:lpstr>Презентация PowerPoint</vt:lpstr>
      <vt:lpstr>Солнечные часы</vt:lpstr>
      <vt:lpstr>Вертикальные  солнечные часы</vt:lpstr>
      <vt:lpstr>Наручные миниатюрные солнечные часы</vt:lpstr>
      <vt:lpstr>Песочные часы</vt:lpstr>
      <vt:lpstr>Водяные часы</vt:lpstr>
      <vt:lpstr>Огненные часы</vt:lpstr>
      <vt:lpstr>Фитильные часы</vt:lpstr>
      <vt:lpstr>Масляные часы</vt:lpstr>
      <vt:lpstr>Механические часы</vt:lpstr>
      <vt:lpstr>Башенные механические часы</vt:lpstr>
      <vt:lpstr>Карманные часы</vt:lpstr>
      <vt:lpstr>Наручные часы</vt:lpstr>
      <vt:lpstr>Электрические и электронные часы</vt:lpstr>
      <vt:lpstr>Атомные часы</vt:lpstr>
      <vt:lpstr>Живые часы</vt:lpstr>
      <vt:lpstr>Луговые часы</vt:lpstr>
      <vt:lpstr>Речные часы</vt:lpstr>
      <vt:lpstr>    СПАСИБО ЗА   ВНИМАНИЕ!!!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Артур Тухфатшин</cp:lastModifiedBy>
  <cp:revision>29</cp:revision>
  <dcterms:created xsi:type="dcterms:W3CDTF">2014-03-26T12:56:16Z</dcterms:created>
  <dcterms:modified xsi:type="dcterms:W3CDTF">2021-05-24T19:57:49Z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978438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