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7"/>
  </p:notesMasterIdLst>
  <p:sldIdLst>
    <p:sldId id="256" r:id="rId2"/>
    <p:sldId id="287" r:id="rId3"/>
    <p:sldId id="265" r:id="rId4"/>
    <p:sldId id="269" r:id="rId5"/>
    <p:sldId id="257" r:id="rId6"/>
    <p:sldId id="286" r:id="rId7"/>
    <p:sldId id="274" r:id="rId8"/>
    <p:sldId id="258" r:id="rId9"/>
    <p:sldId id="262" r:id="rId10"/>
    <p:sldId id="281" r:id="rId11"/>
    <p:sldId id="259" r:id="rId12"/>
    <p:sldId id="284" r:id="rId13"/>
    <p:sldId id="261" r:id="rId14"/>
    <p:sldId id="282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132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1EDB9-7E67-410F-98F5-74DD7D081897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61913-F905-4699-BE5B-832A780E91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91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1913-F905-4699-BE5B-832A780E91B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75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96552" y="764704"/>
            <a:ext cx="95405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   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№ 20 «Росинка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-587755" y="3917955"/>
            <a:ext cx="975419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 воспитатель:  </a:t>
            </a:r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Хвостова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Н.П.                                     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гр. «Непоседы»</a:t>
            </a:r>
          </a:p>
          <a:p>
            <a:pPr algn="ctr"/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949280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06062" y="19168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речевого развития 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старшей дошкольной группы «Веселый 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язычок»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94563" y="6041613"/>
            <a:ext cx="1358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Назарово</a:t>
            </a:r>
          </a:p>
        </p:txBody>
      </p:sp>
    </p:spTree>
    <p:extLst>
      <p:ext uri="{BB962C8B-B14F-4D97-AF65-F5344CB8AC3E}">
        <p14:creationId xmlns:p14="http://schemas.microsoft.com/office/powerpoint/2010/main" val="250076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63988" y="2349282"/>
            <a:ext cx="450050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43216"/>
            <a:ext cx="428447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332656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87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396" y="1040542"/>
            <a:ext cx="3905296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054235"/>
            <a:ext cx="4752528" cy="269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3560" y="3933056"/>
            <a:ext cx="4896544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332656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коммуникативных игр по развитию лексико-грамматического строя речи </a:t>
            </a:r>
          </a:p>
        </p:txBody>
      </p:sp>
    </p:spTree>
    <p:extLst>
      <p:ext uri="{BB962C8B-B14F-4D97-AF65-F5344CB8AC3E}">
        <p14:creationId xmlns:p14="http://schemas.microsoft.com/office/powerpoint/2010/main" val="99475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20210511_070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8784976" cy="351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717032"/>
            <a:ext cx="5328592" cy="2863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94160" y="4917719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94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20210511_0712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980728"/>
            <a:ext cx="5544617" cy="327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5556" y="26041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«Калейдоскоп» на обогащение  словаря</a:t>
            </a:r>
            <a:r>
              <a:rPr lang="ru-RU" sz="2000" b="1" i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329903"/>
            <a:ext cx="4752528" cy="3495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1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20210507_2208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0319"/>
            <a:ext cx="4104456" cy="527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\Desktop\20210507_2209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55441"/>
            <a:ext cx="4248472" cy="52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48359" y="188639"/>
            <a:ext cx="76245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 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«Вечер маминых сказок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 с ребенком)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19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Asus\Desktop\ori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179" y="404664"/>
            <a:ext cx="866831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81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708" y="1073251"/>
            <a:ext cx="525658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619" y="332656"/>
            <a:ext cx="68587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речевого развития «Веселый язычок»</a:t>
            </a:r>
          </a:p>
        </p:txBody>
      </p:sp>
    </p:spTree>
    <p:extLst>
      <p:ext uri="{BB962C8B-B14F-4D97-AF65-F5344CB8AC3E}">
        <p14:creationId xmlns:p14="http://schemas.microsoft.com/office/powerpoint/2010/main" val="258449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01" y="2060848"/>
            <a:ext cx="4285383" cy="4550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6038" y="568425"/>
            <a:ext cx="5058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Тренажеры для речевого дыхания</a:t>
            </a:r>
            <a:endParaRPr lang="ru-RU" sz="2400" b="1" u="sng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978" y="1484784"/>
            <a:ext cx="418150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574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388769"/>
            <a:ext cx="4372611" cy="6049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506" y="385989"/>
            <a:ext cx="3851966" cy="3027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9403" y="3770224"/>
            <a:ext cx="3891920" cy="284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4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88" y="871265"/>
            <a:ext cx="3713788" cy="565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613" y="2675394"/>
            <a:ext cx="4477563" cy="3356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87375" y="1168580"/>
            <a:ext cx="4932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формирования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звукопроизношения 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«Улитка»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56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sus\Desktop\20210511_0853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563" y="404664"/>
            <a:ext cx="8578925" cy="623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sus\Desktop\img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563" y="437634"/>
            <a:ext cx="3034309" cy="223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72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2898" y="3467100"/>
            <a:ext cx="3491880" cy="3202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34670"/>
            <a:ext cx="5184576" cy="3234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04" y="416138"/>
            <a:ext cx="2483991" cy="279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09643"/>
            <a:ext cx="2775168" cy="280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55936"/>
            <a:ext cx="2622578" cy="2717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8079" y="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сюжетные картинки 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/>
                <a:ea typeface="Calibri"/>
              </a:rPr>
              <a:t>для развития связной речи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3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52" y="188640"/>
            <a:ext cx="559678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Asus\Desktop\P10306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6304" y="3068959"/>
            <a:ext cx="4948184" cy="3592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56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9534" y="-6121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Активизация </a:t>
            </a:r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расширения словарного 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запаса,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938" y="980728"/>
            <a:ext cx="8764368" cy="5687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1416" y="620688"/>
            <a:ext cx="2502584" cy="188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159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</TotalTime>
  <Words>106</Words>
  <Application>Microsoft Office PowerPoint</Application>
  <PresentationFormat>Экран (4:3)</PresentationFormat>
  <Paragraphs>20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43</cp:revision>
  <dcterms:created xsi:type="dcterms:W3CDTF">2021-05-02T15:32:53Z</dcterms:created>
  <dcterms:modified xsi:type="dcterms:W3CDTF">2021-05-25T14:34:01Z</dcterms:modified>
</cp:coreProperties>
</file>