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76" r:id="rId9"/>
    <p:sldId id="268" r:id="rId10"/>
    <p:sldId id="269" r:id="rId11"/>
    <p:sldId id="270" r:id="rId12"/>
    <p:sldId id="271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340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Герой рассказа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Васюткино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озеро»: черты характера героя и его поведение в лесу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урок литературы , 5 в класс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Садрутдинова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Светлана Васильевна, учитель русского языка и литературы высшей квалификационной категории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МБОУ "СОШ  №15 им. Н.Н.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Алтынова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ЗМР РТ»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Что делать, если заблудился в лесу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144000" cy="6500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Оцените свою работу в группе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249424"/>
            <a:ext cx="8643998" cy="432511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. Работал с текстом – 2 балла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2. Вносил предложения, высказывал свою точку зрения – 2 балла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3. Представлял результат работы группы – 1 балл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              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39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МОЛОДЕЦ!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Рефлексия.</a:t>
            </a:r>
            <a:r>
              <a:rPr lang="ru-RU" dirty="0"/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-Что нового мы узнали сегодня на уроке? 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-Удалось ли нам достигнуть поставленной цели?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- Какие трудности встретились?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- Чему научила работа в группе?</a:t>
            </a:r>
          </a:p>
          <a:p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Домашнее задание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AutoNum type="arabicPeriod"/>
            </a:pPr>
            <a:r>
              <a:rPr lang="ru-RU" dirty="0"/>
              <a:t>В тексте несколько раз встречается слово «</a:t>
            </a:r>
            <a:r>
              <a:rPr lang="ru-RU" dirty="0" err="1"/>
              <a:t>затеси</a:t>
            </a:r>
            <a:r>
              <a:rPr lang="ru-RU" dirty="0"/>
              <a:t>» (зарубки). Гипотеза: фразеологический оборот </a:t>
            </a:r>
            <a:r>
              <a:rPr lang="ru-RU" b="1" dirty="0"/>
              <a:t>заруби себе на носу </a:t>
            </a:r>
            <a:r>
              <a:rPr lang="ru-RU" dirty="0"/>
              <a:t>является синонимом к данному слову.  Объясните значение данного фразеологизма.</a:t>
            </a:r>
          </a:p>
          <a:p>
            <a:pPr marL="624078" indent="-514350">
              <a:buAutoNum type="arabicPeriod"/>
            </a:pPr>
            <a:r>
              <a:rPr lang="ru-RU" dirty="0"/>
              <a:t>Подберите текст из рассказа «</a:t>
            </a:r>
            <a:r>
              <a:rPr lang="ru-RU" dirty="0" err="1"/>
              <a:t>Васюткино</a:t>
            </a:r>
            <a:r>
              <a:rPr lang="ru-RU" dirty="0"/>
              <a:t> озеро» к иллюстрации в учебнике или нарисуйте свои.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Цели урока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i="1" dirty="0"/>
              <a:t>Образовательные:</a:t>
            </a:r>
            <a:endParaRPr lang="ru-RU" dirty="0"/>
          </a:p>
          <a:p>
            <a:pPr>
              <a:buNone/>
            </a:pPr>
            <a:r>
              <a:rPr lang="ru-RU" dirty="0"/>
              <a:t>    Формирование  умения  анализировать текст художественного произведения, совершенствование  умения  характеризовать героя, его поступки</a:t>
            </a:r>
          </a:p>
          <a:p>
            <a:pPr>
              <a:buNone/>
            </a:pPr>
            <a:endParaRPr lang="ru-RU" b="1" i="1" dirty="0"/>
          </a:p>
          <a:p>
            <a:pPr>
              <a:buNone/>
            </a:pPr>
            <a:r>
              <a:rPr lang="ru-RU" b="1" i="1" dirty="0"/>
              <a:t>Развивающие:</a:t>
            </a:r>
            <a:endParaRPr lang="ru-RU" dirty="0"/>
          </a:p>
          <a:p>
            <a:pPr>
              <a:buNone/>
            </a:pPr>
            <a:r>
              <a:rPr lang="ru-RU" dirty="0"/>
              <a:t>   Развитие  творческих способностей  учащихся,   работы в группах, умение определять свою роль в группе. Совершенствование  речевой компетенции  путем пересказа, подготовки сообщений, выразительного чтения.</a:t>
            </a:r>
          </a:p>
          <a:p>
            <a:pPr>
              <a:buNone/>
            </a:pPr>
            <a:endParaRPr lang="ru-RU" b="1" i="1" dirty="0"/>
          </a:p>
          <a:p>
            <a:pPr>
              <a:buNone/>
            </a:pPr>
            <a:r>
              <a:rPr lang="ru-RU" b="1" i="1" dirty="0"/>
              <a:t>Воспитательные:</a:t>
            </a:r>
            <a:endParaRPr lang="ru-RU" dirty="0"/>
          </a:p>
          <a:p>
            <a:pPr>
              <a:buNone/>
            </a:pPr>
            <a:r>
              <a:rPr lang="ru-RU" dirty="0"/>
              <a:t>   Воспитание  бережного отношения  к природе.</a:t>
            </a:r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/>
              <a:t>- Представьте, что вы пошли в лес и … заблудились. </a:t>
            </a:r>
            <a:br>
              <a:rPr lang="ru-RU" sz="3600" dirty="0"/>
            </a:br>
            <a:r>
              <a:rPr lang="ru-RU" sz="3600" dirty="0"/>
              <a:t>- Ваши действия?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https://gymnasium441.ru/files/predmet/informatika/sites/Marenich_08/forest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68491" y="3140968"/>
            <a:ext cx="6407018" cy="2875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627784" y="2924944"/>
            <a:ext cx="6059016" cy="3649592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28588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Какие опасности могут Вас подстерегать?</a:t>
            </a:r>
          </a:p>
        </p:txBody>
      </p:sp>
      <p:pic>
        <p:nvPicPr>
          <p:cNvPr id="4" name="Рисунок 3" descr="https://fotovmire.ru/wp-content/uploads/2019/01/5249/mokryj-los-vyhodit-iz-tajgi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30874" y="1928802"/>
            <a:ext cx="3170282" cy="1572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4" descr="https://img5.goodfon.ru/original/1051x701/5/79/les-priroda-medved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4038290"/>
            <a:ext cx="2643206" cy="2139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lorises.ru/wp-content/uploads/tajgafauna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4149080"/>
            <a:ext cx="2701534" cy="215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g.crazys.info/files/i/2008.4.18/1208517870_imagewall0090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1150" y="4038290"/>
            <a:ext cx="2290006" cy="2248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ds04.infourok.ru/uploads/ex/0396/001a2ecd-9bf2af8a/img3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3528" y="1772816"/>
            <a:ext cx="4671970" cy="1880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Сравните ответы в группе и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 сделайте вывод</a:t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Как бы вы поступили бы в таком случае?</a:t>
            </a:r>
          </a:p>
        </p:txBody>
      </p:sp>
      <p:sp>
        <p:nvSpPr>
          <p:cNvPr id="6" name="Текст 5"/>
          <p:cNvSpPr>
            <a:spLocks noGrp="1"/>
          </p:cNvSpPr>
          <p:nvPr>
            <p:ph sz="half" idx="2"/>
          </p:nvPr>
        </p:nvSpPr>
        <p:spPr>
          <a:xfrm>
            <a:off x="3786182" y="2249424"/>
            <a:ext cx="4900618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Отчего зависит ваше поведение в    экстремальной ситуации?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 algn="ctr">
              <a:buNone/>
            </a:pPr>
            <a:r>
              <a:rPr lang="ru-RU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Какую важную проблему ставит перед </a:t>
            </a:r>
          </a:p>
          <a:p>
            <a:pPr algn="ctr">
              <a:buNone/>
            </a:pPr>
            <a:endParaRPr lang="ru-RU" i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нами В.П. Астафьев в рассказе </a:t>
            </a:r>
          </a:p>
          <a:p>
            <a:pPr algn="ctr">
              <a:buNone/>
            </a:pPr>
            <a:r>
              <a:rPr lang="ru-RU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ru-RU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lang="ru-RU" i="1" dirty="0" err="1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Васюткино</a:t>
            </a:r>
            <a:r>
              <a:rPr lang="ru-RU" i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озеро»?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https://avatars.mds.yandex.net/get-zen_doc/1721884/pub_5ced19ca2011a600ae487945_5ced1a5c4fa58400af4f962a/scale_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357563"/>
            <a:ext cx="2428892" cy="21132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85860"/>
            <a:ext cx="8229600" cy="5143536"/>
          </a:xfrm>
        </p:spPr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       Это и есть тема нашего урока.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Черты характера героя и его поведение в лесу.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Попробуйте сформулировать вопросы, на которые мы должны ответить, проанализировав рассказ</a:t>
            </a: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3" name="Picture 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071678"/>
            <a:ext cx="2214577" cy="29510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4" name="Picture 2" descr="C:\Users\Users\Desktop\Васюткино озеро\vasutkino-ozero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857752" y="2000240"/>
            <a:ext cx="2556106" cy="29561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Задание для группы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Проследите за внутренним состоянием героя, его переживаниями  в данном эпизоде. 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Какие черты характера героя раскрываются в этом эпизоде?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Как удалось автору передать его эмоциональное  состояние?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85818"/>
          </a:xfrm>
        </p:spPr>
        <p:txBody>
          <a:bodyPr/>
          <a:lstStyle/>
          <a:p>
            <a:r>
              <a:rPr lang="ru-RU" dirty="0"/>
              <a:t>       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Схема наблюдений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half" idx="1"/>
          </p:nvPr>
        </p:nvGraphicFramePr>
        <p:xfrm>
          <a:off x="428596" y="1357298"/>
          <a:ext cx="4429156" cy="48717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5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145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62232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Действия героя </a:t>
                      </a:r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Черты характера</a:t>
                      </a:r>
                    </a:p>
                  </a:txBody>
                  <a:tcPr marL="44873" marR="4487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561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4873" marR="4487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5561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4873" marR="4487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41438">
                <a:tc>
                  <a:txBody>
                    <a:bodyPr/>
                    <a:lstStyle/>
                    <a:p>
                      <a:r>
                        <a:rPr lang="ru-RU" sz="2800" dirty="0"/>
                        <a:t>Какой вывод можем сделать,</a:t>
                      </a:r>
                    </a:p>
                  </a:txBody>
                  <a:tcPr marL="44873" marR="44873"/>
                </a:tc>
                <a:tc>
                  <a:txBody>
                    <a:bodyPr/>
                    <a:lstStyle/>
                    <a:p>
                      <a:r>
                        <a:rPr lang="ru-RU" sz="2800" dirty="0"/>
                        <a:t>проанализировав характер героя?</a:t>
                      </a:r>
                    </a:p>
                  </a:txBody>
                  <a:tcPr marL="44873" marR="44873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500694" y="1285860"/>
            <a:ext cx="3186106" cy="5346651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Черты характера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(для примера):</a:t>
            </a:r>
          </a:p>
          <a:p>
            <a:pPr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Терпение</a:t>
            </a:r>
          </a:p>
          <a:p>
            <a:pPr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Знание леса</a:t>
            </a:r>
          </a:p>
          <a:p>
            <a:pPr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Жадность </a:t>
            </a:r>
          </a:p>
          <a:p>
            <a:pPr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Глупость</a:t>
            </a:r>
          </a:p>
          <a:p>
            <a:pPr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Невежество</a:t>
            </a:r>
          </a:p>
          <a:p>
            <a:pPr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Смелость</a:t>
            </a:r>
          </a:p>
          <a:p>
            <a:pPr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Доброта</a:t>
            </a:r>
          </a:p>
          <a:p>
            <a:pPr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Внимательность</a:t>
            </a:r>
          </a:p>
          <a:p>
            <a:pPr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Забота</a:t>
            </a:r>
          </a:p>
          <a:p>
            <a:pPr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Смекалка</a:t>
            </a:r>
          </a:p>
          <a:p>
            <a:pPr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Обидчивость</a:t>
            </a:r>
          </a:p>
          <a:p>
            <a:pPr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Упрямство </a:t>
            </a:r>
          </a:p>
          <a:p>
            <a:pPr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Эгоизм </a:t>
            </a:r>
          </a:p>
          <a:p>
            <a:pPr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Выносливый</a:t>
            </a:r>
          </a:p>
          <a:p>
            <a:pPr>
              <a:buNone/>
            </a:pP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Рассудительный</a:t>
            </a:r>
          </a:p>
          <a:p>
            <a:pPr>
              <a:buNone/>
            </a:pPr>
            <a:r>
              <a:rPr lang="ru-RU" sz="1800">
                <a:latin typeface="Times New Roman" pitchFamily="18" charset="0"/>
                <a:cs typeface="Times New Roman" pitchFamily="18" charset="0"/>
              </a:rPr>
              <a:t>Смышленый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ак детям не заблудиться в лесу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500042"/>
            <a:ext cx="9143999" cy="6357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600</TotalTime>
  <Words>350</Words>
  <Application>Microsoft Office PowerPoint</Application>
  <PresentationFormat>Экран (4:3)</PresentationFormat>
  <Paragraphs>82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Georgia</vt:lpstr>
      <vt:lpstr>Times New Roman</vt:lpstr>
      <vt:lpstr>Trebuchet MS</vt:lpstr>
      <vt:lpstr>Wingdings 2</vt:lpstr>
      <vt:lpstr>Городская</vt:lpstr>
      <vt:lpstr>Герой рассказа «Васюткино озеро»: черты характера героя и его поведение в лесу урок литературы , 5 в класс</vt:lpstr>
      <vt:lpstr>Цели урока</vt:lpstr>
      <vt:lpstr>- Представьте, что вы пошли в лес и … заблудились.  - Ваши действия? </vt:lpstr>
      <vt:lpstr>Какие опасности могут Вас подстерегать?</vt:lpstr>
      <vt:lpstr>Сравните ответы в группе и  сделайте вывод </vt:lpstr>
      <vt:lpstr>          Это и есть тема нашего урока.  Черты характера героя и его поведение в лесу.             Попробуйте сформулировать вопросы, на которые мы должны ответить, проанализировав рассказ    </vt:lpstr>
      <vt:lpstr>                 Задание для группы </vt:lpstr>
      <vt:lpstr>         Схема наблюдений</vt:lpstr>
      <vt:lpstr>Презентация PowerPoint</vt:lpstr>
      <vt:lpstr>Презентация PowerPoint</vt:lpstr>
      <vt:lpstr>Оцените свою работу в группе</vt:lpstr>
      <vt:lpstr>Рефлексия. </vt:lpstr>
      <vt:lpstr>Домашнее задание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Герой рассказа «Васюткино озеро»: черты характера героя и его поведение в лесу урок литературы , 5 в класс</dc:title>
  <dc:creator>Users</dc:creator>
  <cp:lastModifiedBy>Садрутдиновы</cp:lastModifiedBy>
  <cp:revision>34</cp:revision>
  <dcterms:created xsi:type="dcterms:W3CDTF">2021-02-27T20:01:39Z</dcterms:created>
  <dcterms:modified xsi:type="dcterms:W3CDTF">2021-05-25T16:07:32Z</dcterms:modified>
</cp:coreProperties>
</file>