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  <p:sldId id="278" r:id="rId14"/>
    <p:sldId id="258" r:id="rId15"/>
  </p:sldIdLst>
  <p:sldSz cx="9144000" cy="6858000" type="screen4x3"/>
  <p:notesSz cx="6858000" cy="9144000"/>
  <p:embeddedFontLst>
    <p:embeddedFont>
      <p:font typeface="Cordeballet" pitchFamily="2" charset="0"/>
      <p:regular r:id="rId16"/>
    </p:embeddedFont>
    <p:embeddedFont>
      <p:font typeface="Calibri" pitchFamily="34" charset="0"/>
      <p:regular r:id="rId17"/>
      <p:bold r:id="rId18"/>
      <p:italic r:id="rId19"/>
      <p:boldItalic r:id="rId20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90" y="-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3D282-F8E5-4E28-B51C-0C1329D99713}" type="datetimeFigureOut">
              <a:rPr lang="ru-RU" smtClean="0"/>
              <a:pPr/>
              <a:t>24.02.2017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49098-F6CC-4476-99F8-3F99FFFBC8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3D282-F8E5-4E28-B51C-0C1329D99713}" type="datetimeFigureOut">
              <a:rPr lang="ru-RU" smtClean="0"/>
              <a:pPr/>
              <a:t>24.02.2017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49098-F6CC-4476-99F8-3F99FFFBC8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3D282-F8E5-4E28-B51C-0C1329D99713}" type="datetimeFigureOut">
              <a:rPr lang="ru-RU" smtClean="0"/>
              <a:pPr/>
              <a:t>24.02.2017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49098-F6CC-4476-99F8-3F99FFFBC8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3D282-F8E5-4E28-B51C-0C1329D99713}" type="datetimeFigureOut">
              <a:rPr lang="ru-RU" smtClean="0"/>
              <a:pPr/>
              <a:t>24.02.2017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49098-F6CC-4476-99F8-3F99FFFBC8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3D282-F8E5-4E28-B51C-0C1329D99713}" type="datetimeFigureOut">
              <a:rPr lang="ru-RU" smtClean="0"/>
              <a:pPr/>
              <a:t>24.02.2017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49098-F6CC-4476-99F8-3F99FFFBC8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3D282-F8E5-4E28-B51C-0C1329D99713}" type="datetimeFigureOut">
              <a:rPr lang="ru-RU" smtClean="0"/>
              <a:pPr/>
              <a:t>24.02.2017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49098-F6CC-4476-99F8-3F99FFFBC8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3D282-F8E5-4E28-B51C-0C1329D99713}" type="datetimeFigureOut">
              <a:rPr lang="ru-RU" smtClean="0"/>
              <a:pPr/>
              <a:t>24.02.2017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49098-F6CC-4476-99F8-3F99FFFBC8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3D282-F8E5-4E28-B51C-0C1329D99713}" type="datetimeFigureOut">
              <a:rPr lang="ru-RU" smtClean="0"/>
              <a:pPr/>
              <a:t>24.02.2017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49098-F6CC-4476-99F8-3F99FFFBC8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3D282-F8E5-4E28-B51C-0C1329D99713}" type="datetimeFigureOut">
              <a:rPr lang="ru-RU" smtClean="0"/>
              <a:pPr/>
              <a:t>24.02.2017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49098-F6CC-4476-99F8-3F99FFFBC8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3D282-F8E5-4E28-B51C-0C1329D99713}" type="datetimeFigureOut">
              <a:rPr lang="ru-RU" smtClean="0"/>
              <a:pPr/>
              <a:t>24.02.2017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49098-F6CC-4476-99F8-3F99FFFBC8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3D282-F8E5-4E28-B51C-0C1329D99713}" type="datetimeFigureOut">
              <a:rPr lang="ru-RU" smtClean="0"/>
              <a:pPr/>
              <a:t>24.02.2017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749098-F6CC-4476-99F8-3F99FFFBC84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A3D282-F8E5-4E28-B51C-0C1329D99713}" type="datetimeFigureOut">
              <a:rPr lang="ru-RU" smtClean="0"/>
              <a:pPr/>
              <a:t>24.02.2017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749098-F6CC-4476-99F8-3F99FFFBC84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7030A0"/>
          </a:soli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6896" y="0"/>
            <a:ext cx="9144000" cy="6858000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7" Type="http://schemas.openxmlformats.org/officeDocument/2006/relationships/image" Target="../media/image33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G"/><Relationship Id="rId5" Type="http://schemas.openxmlformats.org/officeDocument/2006/relationships/image" Target="../media/image4.png"/><Relationship Id="rId4" Type="http://schemas.openxmlformats.org/officeDocument/2006/relationships/image" Target="../media/image7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7" Type="http://schemas.openxmlformats.org/officeDocument/2006/relationships/image" Target="../media/image36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5.JPG"/><Relationship Id="rId5" Type="http://schemas.openxmlformats.org/officeDocument/2006/relationships/image" Target="../media/image4.png"/><Relationship Id="rId4" Type="http://schemas.openxmlformats.org/officeDocument/2006/relationships/image" Target="../media/image7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7" Type="http://schemas.openxmlformats.org/officeDocument/2006/relationships/image" Target="../media/image39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g"/><Relationship Id="rId5" Type="http://schemas.openxmlformats.org/officeDocument/2006/relationships/image" Target="../media/image4.png"/><Relationship Id="rId4" Type="http://schemas.openxmlformats.org/officeDocument/2006/relationships/image" Target="../media/image7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7" Type="http://schemas.openxmlformats.org/officeDocument/2006/relationships/image" Target="../media/image4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G"/><Relationship Id="rId5" Type="http://schemas.openxmlformats.org/officeDocument/2006/relationships/image" Target="../media/image4.png"/><Relationship Id="rId4" Type="http://schemas.openxmlformats.org/officeDocument/2006/relationships/image" Target="../media/image7.JP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colourbox.com/preview/1774370-thimble-isolated-on-white-background.jpg" TargetMode="External"/><Relationship Id="rId13" Type="http://schemas.openxmlformats.org/officeDocument/2006/relationships/hyperlink" Target="http://sendflowerstocalgary.com/wp-content/uploads/2016/03/Jumping-for-Joy-send-flowers-to-calgary-by-calgary-flowers.jpg" TargetMode="External"/><Relationship Id="rId18" Type="http://schemas.openxmlformats.org/officeDocument/2006/relationships/hyperlink" Target="http://img-fotki.yandex.ru/get/9154/16969765.14d/0_79cce_dfe35d04_M.png" TargetMode="External"/><Relationship Id="rId3" Type="http://schemas.openxmlformats.org/officeDocument/2006/relationships/hyperlink" Target="http://pngimg.com/upload/book%20PNG2122.png" TargetMode="External"/><Relationship Id="rId7" Type="http://schemas.openxmlformats.org/officeDocument/2006/relationships/hyperlink" Target="http://img1.liveinternet.ru/images/attach/b/4/113/801/113801189_anakaalgeyR.png" TargetMode="External"/><Relationship Id="rId12" Type="http://schemas.openxmlformats.org/officeDocument/2006/relationships/hyperlink" Target="https://otvet.imgsmail.ru/download/197033044_654b743bd2ef7b890572195e83236357_800.jpg" TargetMode="External"/><Relationship Id="rId17" Type="http://schemas.openxmlformats.org/officeDocument/2006/relationships/hyperlink" Target="http://www.urbanewomen.com/images/howtominimizeporesonface-tomatoandlimejuice.jpg" TargetMode="External"/><Relationship Id="rId2" Type="http://schemas.openxmlformats.org/officeDocument/2006/relationships/slide" Target="slide1.xml"/><Relationship Id="rId16" Type="http://schemas.openxmlformats.org/officeDocument/2006/relationships/hyperlink" Target="https://s.pfst.net/2012.11/16448368806d6ca7ed8b17bd3618041747128bf9391_b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nachalo4ka.ru/wp-content/uploads/2014/08/16.png" TargetMode="External"/><Relationship Id="rId11" Type="http://schemas.openxmlformats.org/officeDocument/2006/relationships/hyperlink" Target="http://zezete2.z.e.pic.centerblog.net/o/74d15124.png" TargetMode="External"/><Relationship Id="rId5" Type="http://schemas.openxmlformats.org/officeDocument/2006/relationships/hyperlink" Target="http://shkolabuduschego.ru/viktorina/8-marta-dlya-devochek-v-shkole.html" TargetMode="External"/><Relationship Id="rId15" Type="http://schemas.openxmlformats.org/officeDocument/2006/relationships/hyperlink" Target="http://img-default.newsrep.net/i.img?u=http://newsrepmedia.blob.core.windows.net/image/2015-03/37788587_01_d-570x854_f-1_c-97x223.jpg" TargetMode="External"/><Relationship Id="rId10" Type="http://schemas.openxmlformats.org/officeDocument/2006/relationships/hyperlink" Target="http://v.img.com.ua/b/orig/f/81/142d36bca20805d7de792c1f3624b81f.jpg" TargetMode="External"/><Relationship Id="rId19" Type="http://schemas.openxmlformats.org/officeDocument/2006/relationships/hyperlink" Target="http://www.playcast.ru/uploads/2016/03/10/17766779.png" TargetMode="External"/><Relationship Id="rId4" Type="http://schemas.openxmlformats.org/officeDocument/2006/relationships/hyperlink" Target="http://didaktor.ru/shablony-dlya-vypolneniya-priyoma-listanie/" TargetMode="External"/><Relationship Id="rId9" Type="http://schemas.openxmlformats.org/officeDocument/2006/relationships/hyperlink" Target="http://s.doctoroz.com/gallery/slides/bar-soap.jpg" TargetMode="External"/><Relationship Id="rId14" Type="http://schemas.openxmlformats.org/officeDocument/2006/relationships/hyperlink" Target="http://perego-shop.ru/gallery/images/872555_salfetnica-s-salfetkami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7" Type="http://schemas.openxmlformats.org/officeDocument/2006/relationships/image" Target="../media/image9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G"/><Relationship Id="rId5" Type="http://schemas.openxmlformats.org/officeDocument/2006/relationships/image" Target="../media/image4.png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7" Type="http://schemas.openxmlformats.org/officeDocument/2006/relationships/image" Target="../media/image12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G"/><Relationship Id="rId5" Type="http://schemas.openxmlformats.org/officeDocument/2006/relationships/image" Target="../media/image4.png"/><Relationship Id="rId4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7" Type="http://schemas.openxmlformats.org/officeDocument/2006/relationships/image" Target="../media/image15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G"/><Relationship Id="rId5" Type="http://schemas.openxmlformats.org/officeDocument/2006/relationships/image" Target="../media/image4.png"/><Relationship Id="rId4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7" Type="http://schemas.openxmlformats.org/officeDocument/2006/relationships/image" Target="../media/image18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G"/><Relationship Id="rId5" Type="http://schemas.openxmlformats.org/officeDocument/2006/relationships/image" Target="../media/image4.png"/><Relationship Id="rId4" Type="http://schemas.openxmlformats.org/officeDocument/2006/relationships/image" Target="../media/image7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7" Type="http://schemas.openxmlformats.org/officeDocument/2006/relationships/image" Target="../media/image2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G"/><Relationship Id="rId5" Type="http://schemas.openxmlformats.org/officeDocument/2006/relationships/image" Target="../media/image4.png"/><Relationship Id="rId4" Type="http://schemas.openxmlformats.org/officeDocument/2006/relationships/image" Target="../media/image7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7" Type="http://schemas.openxmlformats.org/officeDocument/2006/relationships/image" Target="../media/image24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G"/><Relationship Id="rId5" Type="http://schemas.openxmlformats.org/officeDocument/2006/relationships/image" Target="../media/image4.png"/><Relationship Id="rId4" Type="http://schemas.openxmlformats.org/officeDocument/2006/relationships/image" Target="../media/image7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7" Type="http://schemas.openxmlformats.org/officeDocument/2006/relationships/image" Target="../media/image2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G"/><Relationship Id="rId5" Type="http://schemas.openxmlformats.org/officeDocument/2006/relationships/image" Target="../media/image4.png"/><Relationship Id="rId4" Type="http://schemas.openxmlformats.org/officeDocument/2006/relationships/image" Target="../media/image7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7" Type="http://schemas.openxmlformats.org/officeDocument/2006/relationships/image" Target="../media/image30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G"/><Relationship Id="rId5" Type="http://schemas.openxmlformats.org/officeDocument/2006/relationships/image" Target="../media/image4.png"/><Relationship Id="rId4" Type="http://schemas.openxmlformats.org/officeDocument/2006/relationships/image" Target="../media/image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октябрь"/>
          <p:cNvGrpSpPr/>
          <p:nvPr/>
        </p:nvGrpSpPr>
        <p:grpSpPr>
          <a:xfrm>
            <a:off x="4538587" y="512353"/>
            <a:ext cx="4143404" cy="5929354"/>
            <a:chOff x="4572000" y="428604"/>
            <a:chExt cx="4143404" cy="5929354"/>
          </a:xfrm>
        </p:grpSpPr>
        <p:pic>
          <p:nvPicPr>
            <p:cNvPr id="9" name="Рисунок 8" descr="book_PNG2122.png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572000" y="428604"/>
              <a:ext cx="4143404" cy="5929354"/>
            </a:xfrm>
            <a:prstGeom prst="rect">
              <a:avLst/>
            </a:prstGeom>
          </p:spPr>
        </p:pic>
        <p:sp>
          <p:nvSpPr>
            <p:cNvPr id="10" name="Прямоугольник 9"/>
            <p:cNvSpPr/>
            <p:nvPr/>
          </p:nvSpPr>
          <p:spPr>
            <a:xfrm>
              <a:off x="4714876" y="857232"/>
              <a:ext cx="3429024" cy="5143536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14" name="июль"/>
          <p:cNvGrpSpPr/>
          <p:nvPr/>
        </p:nvGrpSpPr>
        <p:grpSpPr>
          <a:xfrm>
            <a:off x="410066" y="512353"/>
            <a:ext cx="4143404" cy="5929354"/>
            <a:chOff x="428596" y="428604"/>
            <a:chExt cx="4143404" cy="5929354"/>
          </a:xfrm>
        </p:grpSpPr>
        <p:pic>
          <p:nvPicPr>
            <p:cNvPr id="15" name="Рисунок 14" descr="book_PNG2122.png"/>
            <p:cNvPicPr>
              <a:picLocks noChangeAspect="1"/>
            </p:cNvPicPr>
            <p:nvPr/>
          </p:nvPicPr>
          <p:blipFill>
            <a:blip r:embed="rId4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28596" y="428604"/>
              <a:ext cx="4143404" cy="5929354"/>
            </a:xfrm>
            <a:prstGeom prst="rect">
              <a:avLst/>
            </a:prstGeom>
          </p:spPr>
        </p:pic>
        <p:sp>
          <p:nvSpPr>
            <p:cNvPr id="16" name="Прямоугольник 15"/>
            <p:cNvSpPr/>
            <p:nvPr/>
          </p:nvSpPr>
          <p:spPr>
            <a:xfrm>
              <a:off x="1000100" y="857232"/>
              <a:ext cx="3429024" cy="5143536"/>
            </a:xfrm>
            <a:prstGeom prst="rect">
              <a:avLst/>
            </a:prstGeom>
            <a:blipFill>
              <a:blip r:embed="rId5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0" name="Управляющая кнопка: сведения 19">
            <a:hlinkClick r:id="" action="ppaction://hlinkshowjump?jump=lastslide" highlightClick="1"/>
          </p:cNvPr>
          <p:cNvSpPr/>
          <p:nvPr/>
        </p:nvSpPr>
        <p:spPr>
          <a:xfrm>
            <a:off x="142844" y="142852"/>
            <a:ext cx="357190" cy="357190"/>
          </a:xfrm>
          <a:prstGeom prst="actionButtonInformation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Стрелка вправо 54">
            <a:hlinkClick r:id="" action="ppaction://hlinkshowjump?jump=nextslide"/>
          </p:cNvPr>
          <p:cNvSpPr/>
          <p:nvPr/>
        </p:nvSpPr>
        <p:spPr>
          <a:xfrm>
            <a:off x="8196280" y="6309320"/>
            <a:ext cx="792717" cy="405827"/>
          </a:xfrm>
          <a:prstGeom prst="rightArrow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9" name="октябрь"/>
          <p:cNvGrpSpPr/>
          <p:nvPr/>
        </p:nvGrpSpPr>
        <p:grpSpPr>
          <a:xfrm>
            <a:off x="4538587" y="512353"/>
            <a:ext cx="4143404" cy="5929354"/>
            <a:chOff x="4572000" y="428604"/>
            <a:chExt cx="4143404" cy="5929354"/>
          </a:xfrm>
        </p:grpSpPr>
        <p:pic>
          <p:nvPicPr>
            <p:cNvPr id="60" name="Рисунок 59" descr="book_PNG2122.png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572000" y="428604"/>
              <a:ext cx="4143404" cy="5929354"/>
            </a:xfrm>
            <a:prstGeom prst="rect">
              <a:avLst/>
            </a:prstGeom>
          </p:spPr>
        </p:pic>
        <p:sp>
          <p:nvSpPr>
            <p:cNvPr id="61" name="Прямоугольник 60"/>
            <p:cNvSpPr/>
            <p:nvPr/>
          </p:nvSpPr>
          <p:spPr>
            <a:xfrm>
              <a:off x="4714876" y="857232"/>
              <a:ext cx="3429024" cy="5143536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62" name="август"/>
          <p:cNvGrpSpPr/>
          <p:nvPr/>
        </p:nvGrpSpPr>
        <p:grpSpPr>
          <a:xfrm>
            <a:off x="4538587" y="512353"/>
            <a:ext cx="4143404" cy="5929354"/>
            <a:chOff x="4572000" y="428604"/>
            <a:chExt cx="4143404" cy="5929354"/>
          </a:xfrm>
        </p:grpSpPr>
        <p:pic>
          <p:nvPicPr>
            <p:cNvPr id="63" name="Рисунок 62" descr="book_PNG2122.png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572000" y="428604"/>
              <a:ext cx="4143404" cy="5929354"/>
            </a:xfrm>
            <a:prstGeom prst="rect">
              <a:avLst/>
            </a:prstGeom>
          </p:spPr>
        </p:pic>
        <p:sp>
          <p:nvSpPr>
            <p:cNvPr id="64" name="Прямоугольник 63"/>
            <p:cNvSpPr/>
            <p:nvPr/>
          </p:nvSpPr>
          <p:spPr>
            <a:xfrm>
              <a:off x="4714876" y="857232"/>
              <a:ext cx="3429024" cy="5143536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 smtClean="0">
                <a:solidFill>
                  <a:srgbClr val="C00000"/>
                </a:solidFill>
              </a:endParaRPr>
            </a:p>
            <a:p>
              <a:pPr algn="ctr"/>
              <a:endParaRPr lang="ru-RU" sz="24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96" name="июль"/>
          <p:cNvGrpSpPr/>
          <p:nvPr/>
        </p:nvGrpSpPr>
        <p:grpSpPr>
          <a:xfrm>
            <a:off x="410066" y="512353"/>
            <a:ext cx="4143404" cy="5929354"/>
            <a:chOff x="428596" y="428604"/>
            <a:chExt cx="4143404" cy="5929354"/>
          </a:xfrm>
        </p:grpSpPr>
        <p:pic>
          <p:nvPicPr>
            <p:cNvPr id="97" name="Рисунок 96" descr="book_PNG2122.png"/>
            <p:cNvPicPr>
              <a:picLocks noChangeAspect="1"/>
            </p:cNvPicPr>
            <p:nvPr/>
          </p:nvPicPr>
          <p:blipFill>
            <a:blip r:embed="rId5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28596" y="428604"/>
              <a:ext cx="4143404" cy="5929354"/>
            </a:xfrm>
            <a:prstGeom prst="rect">
              <a:avLst/>
            </a:prstGeom>
          </p:spPr>
        </p:pic>
        <p:sp>
          <p:nvSpPr>
            <p:cNvPr id="98" name="Прямоугольник 97"/>
            <p:cNvSpPr/>
            <p:nvPr/>
          </p:nvSpPr>
          <p:spPr>
            <a:xfrm>
              <a:off x="1000100" y="857232"/>
              <a:ext cx="3429024" cy="5143536"/>
            </a:xfrm>
            <a:prstGeom prst="rect">
              <a:avLst/>
            </a:prstGeom>
            <a:blipFill>
              <a:blip r:embed="rId6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9" name="сентябрь"/>
          <p:cNvGrpSpPr/>
          <p:nvPr/>
        </p:nvGrpSpPr>
        <p:grpSpPr>
          <a:xfrm>
            <a:off x="410066" y="512353"/>
            <a:ext cx="4143404" cy="5929354"/>
            <a:chOff x="428596" y="428604"/>
            <a:chExt cx="4143404" cy="5929354"/>
          </a:xfrm>
        </p:grpSpPr>
        <p:pic>
          <p:nvPicPr>
            <p:cNvPr id="100" name="Рисунок 99" descr="book_PNG2122.png"/>
            <p:cNvPicPr>
              <a:picLocks noChangeAspect="1"/>
            </p:cNvPicPr>
            <p:nvPr/>
          </p:nvPicPr>
          <p:blipFill>
            <a:blip r:embed="rId5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28596" y="428604"/>
              <a:ext cx="4143404" cy="5929354"/>
            </a:xfrm>
            <a:prstGeom prst="rect">
              <a:avLst/>
            </a:prstGeom>
          </p:spPr>
        </p:pic>
        <p:sp>
          <p:nvSpPr>
            <p:cNvPr id="101" name="Прямоугольник 100"/>
            <p:cNvSpPr/>
            <p:nvPr/>
          </p:nvSpPr>
          <p:spPr>
            <a:xfrm>
              <a:off x="1000100" y="857232"/>
              <a:ext cx="3429024" cy="5143536"/>
            </a:xfrm>
            <a:prstGeom prst="rect">
              <a:avLst/>
            </a:prstGeom>
            <a:blipFill>
              <a:blip r:embed="rId7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62299681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</p:childTnLst>
        </p:cTn>
      </p:par>
    </p:tnLst>
    <p:bldLst>
      <p:bldP spid="5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Стрелка вправо 54">
            <a:hlinkClick r:id="" action="ppaction://hlinkshowjump?jump=nextslide"/>
          </p:cNvPr>
          <p:cNvSpPr/>
          <p:nvPr/>
        </p:nvSpPr>
        <p:spPr>
          <a:xfrm>
            <a:off x="8196280" y="6309320"/>
            <a:ext cx="792717" cy="405827"/>
          </a:xfrm>
          <a:prstGeom prst="rightArrow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9" name="октябрь"/>
          <p:cNvGrpSpPr/>
          <p:nvPr/>
        </p:nvGrpSpPr>
        <p:grpSpPr>
          <a:xfrm>
            <a:off x="4538587" y="512353"/>
            <a:ext cx="4143404" cy="5929354"/>
            <a:chOff x="4572000" y="428604"/>
            <a:chExt cx="4143404" cy="5929354"/>
          </a:xfrm>
        </p:grpSpPr>
        <p:pic>
          <p:nvPicPr>
            <p:cNvPr id="60" name="Рисунок 59" descr="book_PNG2122.png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572000" y="428604"/>
              <a:ext cx="4143404" cy="5929354"/>
            </a:xfrm>
            <a:prstGeom prst="rect">
              <a:avLst/>
            </a:prstGeom>
          </p:spPr>
        </p:pic>
        <p:sp>
          <p:nvSpPr>
            <p:cNvPr id="61" name="Прямоугольник 60"/>
            <p:cNvSpPr/>
            <p:nvPr/>
          </p:nvSpPr>
          <p:spPr>
            <a:xfrm>
              <a:off x="4714876" y="857232"/>
              <a:ext cx="3429024" cy="5143536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62" name="август"/>
          <p:cNvGrpSpPr/>
          <p:nvPr/>
        </p:nvGrpSpPr>
        <p:grpSpPr>
          <a:xfrm>
            <a:off x="4538587" y="512353"/>
            <a:ext cx="4143404" cy="5929354"/>
            <a:chOff x="4572000" y="428604"/>
            <a:chExt cx="4143404" cy="5929354"/>
          </a:xfrm>
        </p:grpSpPr>
        <p:pic>
          <p:nvPicPr>
            <p:cNvPr id="63" name="Рисунок 62" descr="book_PNG2122.png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572000" y="428604"/>
              <a:ext cx="4143404" cy="5929354"/>
            </a:xfrm>
            <a:prstGeom prst="rect">
              <a:avLst/>
            </a:prstGeom>
          </p:spPr>
        </p:pic>
        <p:sp>
          <p:nvSpPr>
            <p:cNvPr id="64" name="Прямоугольник 63"/>
            <p:cNvSpPr/>
            <p:nvPr/>
          </p:nvSpPr>
          <p:spPr>
            <a:xfrm>
              <a:off x="4714876" y="857232"/>
              <a:ext cx="3429024" cy="5143536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 smtClean="0">
                <a:solidFill>
                  <a:srgbClr val="C00000"/>
                </a:solidFill>
              </a:endParaRPr>
            </a:p>
            <a:p>
              <a:pPr algn="ctr"/>
              <a:endParaRPr lang="ru-RU" sz="24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96" name="июль"/>
          <p:cNvGrpSpPr/>
          <p:nvPr/>
        </p:nvGrpSpPr>
        <p:grpSpPr>
          <a:xfrm>
            <a:off x="410066" y="512353"/>
            <a:ext cx="4143404" cy="5929354"/>
            <a:chOff x="428596" y="428604"/>
            <a:chExt cx="4143404" cy="5929354"/>
          </a:xfrm>
        </p:grpSpPr>
        <p:pic>
          <p:nvPicPr>
            <p:cNvPr id="97" name="Рисунок 96" descr="book_PNG2122.png"/>
            <p:cNvPicPr>
              <a:picLocks noChangeAspect="1"/>
            </p:cNvPicPr>
            <p:nvPr/>
          </p:nvPicPr>
          <p:blipFill>
            <a:blip r:embed="rId5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28596" y="428604"/>
              <a:ext cx="4143404" cy="5929354"/>
            </a:xfrm>
            <a:prstGeom prst="rect">
              <a:avLst/>
            </a:prstGeom>
          </p:spPr>
        </p:pic>
        <p:sp>
          <p:nvSpPr>
            <p:cNvPr id="98" name="Прямоугольник 97"/>
            <p:cNvSpPr/>
            <p:nvPr/>
          </p:nvSpPr>
          <p:spPr>
            <a:xfrm>
              <a:off x="1000100" y="857232"/>
              <a:ext cx="3429024" cy="5143536"/>
            </a:xfrm>
            <a:prstGeom prst="rect">
              <a:avLst/>
            </a:prstGeom>
            <a:blipFill>
              <a:blip r:embed="rId6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9" name="сентябрь"/>
          <p:cNvGrpSpPr/>
          <p:nvPr/>
        </p:nvGrpSpPr>
        <p:grpSpPr>
          <a:xfrm>
            <a:off x="410066" y="512353"/>
            <a:ext cx="4143404" cy="5929354"/>
            <a:chOff x="428596" y="428604"/>
            <a:chExt cx="4143404" cy="5929354"/>
          </a:xfrm>
        </p:grpSpPr>
        <p:pic>
          <p:nvPicPr>
            <p:cNvPr id="100" name="Рисунок 99" descr="book_PNG2122.png"/>
            <p:cNvPicPr>
              <a:picLocks noChangeAspect="1"/>
            </p:cNvPicPr>
            <p:nvPr/>
          </p:nvPicPr>
          <p:blipFill>
            <a:blip r:embed="rId5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28596" y="428604"/>
              <a:ext cx="4143404" cy="5929354"/>
            </a:xfrm>
            <a:prstGeom prst="rect">
              <a:avLst/>
            </a:prstGeom>
          </p:spPr>
        </p:pic>
        <p:sp>
          <p:nvSpPr>
            <p:cNvPr id="101" name="Прямоугольник 100"/>
            <p:cNvSpPr/>
            <p:nvPr/>
          </p:nvSpPr>
          <p:spPr>
            <a:xfrm>
              <a:off x="1000100" y="857232"/>
              <a:ext cx="3429024" cy="5143536"/>
            </a:xfrm>
            <a:prstGeom prst="rect">
              <a:avLst/>
            </a:prstGeom>
            <a:blipFill>
              <a:blip r:embed="rId7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69070706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</p:childTnLst>
        </p:cTn>
      </p:par>
    </p:tnLst>
    <p:bldLst>
      <p:bldP spid="5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Стрелка вправо 54">
            <a:hlinkClick r:id="" action="ppaction://hlinkshowjump?jump=nextslide"/>
          </p:cNvPr>
          <p:cNvSpPr/>
          <p:nvPr/>
        </p:nvSpPr>
        <p:spPr>
          <a:xfrm>
            <a:off x="8196280" y="6309320"/>
            <a:ext cx="792717" cy="405827"/>
          </a:xfrm>
          <a:prstGeom prst="rightArrow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9" name="октябрь"/>
          <p:cNvGrpSpPr/>
          <p:nvPr/>
        </p:nvGrpSpPr>
        <p:grpSpPr>
          <a:xfrm>
            <a:off x="4538587" y="512353"/>
            <a:ext cx="4143404" cy="5929354"/>
            <a:chOff x="4572000" y="428604"/>
            <a:chExt cx="4143404" cy="5929354"/>
          </a:xfrm>
        </p:grpSpPr>
        <p:pic>
          <p:nvPicPr>
            <p:cNvPr id="60" name="Рисунок 59" descr="book_PNG2122.png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572000" y="428604"/>
              <a:ext cx="4143404" cy="5929354"/>
            </a:xfrm>
            <a:prstGeom prst="rect">
              <a:avLst/>
            </a:prstGeom>
          </p:spPr>
        </p:pic>
        <p:sp>
          <p:nvSpPr>
            <p:cNvPr id="61" name="Прямоугольник 60"/>
            <p:cNvSpPr/>
            <p:nvPr/>
          </p:nvSpPr>
          <p:spPr>
            <a:xfrm>
              <a:off x="4714876" y="857232"/>
              <a:ext cx="3429024" cy="5143536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62" name="август"/>
          <p:cNvGrpSpPr/>
          <p:nvPr/>
        </p:nvGrpSpPr>
        <p:grpSpPr>
          <a:xfrm>
            <a:off x="4538587" y="512353"/>
            <a:ext cx="4143404" cy="5929354"/>
            <a:chOff x="4572000" y="428604"/>
            <a:chExt cx="4143404" cy="5929354"/>
          </a:xfrm>
        </p:grpSpPr>
        <p:pic>
          <p:nvPicPr>
            <p:cNvPr id="63" name="Рисунок 62" descr="book_PNG2122.png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572000" y="428604"/>
              <a:ext cx="4143404" cy="5929354"/>
            </a:xfrm>
            <a:prstGeom prst="rect">
              <a:avLst/>
            </a:prstGeom>
          </p:spPr>
        </p:pic>
        <p:sp>
          <p:nvSpPr>
            <p:cNvPr id="64" name="Прямоугольник 63"/>
            <p:cNvSpPr/>
            <p:nvPr/>
          </p:nvSpPr>
          <p:spPr>
            <a:xfrm>
              <a:off x="4714876" y="857232"/>
              <a:ext cx="3429024" cy="5143536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 smtClean="0">
                <a:solidFill>
                  <a:srgbClr val="C00000"/>
                </a:solidFill>
              </a:endParaRPr>
            </a:p>
            <a:p>
              <a:pPr algn="ctr"/>
              <a:endParaRPr lang="ru-RU" sz="24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96" name="июль"/>
          <p:cNvGrpSpPr/>
          <p:nvPr/>
        </p:nvGrpSpPr>
        <p:grpSpPr>
          <a:xfrm>
            <a:off x="410066" y="512353"/>
            <a:ext cx="4143404" cy="5929354"/>
            <a:chOff x="428596" y="428604"/>
            <a:chExt cx="4143404" cy="5929354"/>
          </a:xfrm>
        </p:grpSpPr>
        <p:pic>
          <p:nvPicPr>
            <p:cNvPr id="97" name="Рисунок 96" descr="book_PNG2122.png"/>
            <p:cNvPicPr>
              <a:picLocks noChangeAspect="1"/>
            </p:cNvPicPr>
            <p:nvPr/>
          </p:nvPicPr>
          <p:blipFill>
            <a:blip r:embed="rId5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28596" y="428604"/>
              <a:ext cx="4143404" cy="5929354"/>
            </a:xfrm>
            <a:prstGeom prst="rect">
              <a:avLst/>
            </a:prstGeom>
          </p:spPr>
        </p:pic>
        <p:sp>
          <p:nvSpPr>
            <p:cNvPr id="98" name="Прямоугольник 97"/>
            <p:cNvSpPr/>
            <p:nvPr/>
          </p:nvSpPr>
          <p:spPr>
            <a:xfrm>
              <a:off x="1000100" y="857232"/>
              <a:ext cx="3429024" cy="5143536"/>
            </a:xfrm>
            <a:prstGeom prst="rect">
              <a:avLst/>
            </a:prstGeom>
            <a:blipFill>
              <a:blip r:embed="rId6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9" name="сентябрь"/>
          <p:cNvGrpSpPr/>
          <p:nvPr/>
        </p:nvGrpSpPr>
        <p:grpSpPr>
          <a:xfrm>
            <a:off x="410066" y="512353"/>
            <a:ext cx="4143404" cy="5929354"/>
            <a:chOff x="428596" y="428604"/>
            <a:chExt cx="4143404" cy="5929354"/>
          </a:xfrm>
        </p:grpSpPr>
        <p:pic>
          <p:nvPicPr>
            <p:cNvPr id="100" name="Рисунок 99" descr="book_PNG2122.png"/>
            <p:cNvPicPr>
              <a:picLocks noChangeAspect="1"/>
            </p:cNvPicPr>
            <p:nvPr/>
          </p:nvPicPr>
          <p:blipFill>
            <a:blip r:embed="rId5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28596" y="428604"/>
              <a:ext cx="4143404" cy="5929354"/>
            </a:xfrm>
            <a:prstGeom prst="rect">
              <a:avLst/>
            </a:prstGeom>
          </p:spPr>
        </p:pic>
        <p:sp>
          <p:nvSpPr>
            <p:cNvPr id="101" name="Прямоугольник 100"/>
            <p:cNvSpPr/>
            <p:nvPr/>
          </p:nvSpPr>
          <p:spPr>
            <a:xfrm>
              <a:off x="1000100" y="857232"/>
              <a:ext cx="3429024" cy="5143536"/>
            </a:xfrm>
            <a:prstGeom prst="rect">
              <a:avLst/>
            </a:prstGeom>
            <a:blipFill>
              <a:blip r:embed="rId7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75815282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</p:childTnLst>
        </p:cTn>
      </p:par>
    </p:tnLst>
    <p:bldLst>
      <p:bldP spid="5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октябрь"/>
          <p:cNvGrpSpPr/>
          <p:nvPr/>
        </p:nvGrpSpPr>
        <p:grpSpPr>
          <a:xfrm>
            <a:off x="4538587" y="512353"/>
            <a:ext cx="4143404" cy="5929354"/>
            <a:chOff x="4572000" y="428604"/>
            <a:chExt cx="4143404" cy="5929354"/>
          </a:xfrm>
        </p:grpSpPr>
        <p:pic>
          <p:nvPicPr>
            <p:cNvPr id="60" name="Рисунок 59" descr="book_PNG2122.png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572000" y="428604"/>
              <a:ext cx="4143404" cy="5929354"/>
            </a:xfrm>
            <a:prstGeom prst="rect">
              <a:avLst/>
            </a:prstGeom>
          </p:spPr>
        </p:pic>
        <p:sp>
          <p:nvSpPr>
            <p:cNvPr id="61" name="Прямоугольник 60"/>
            <p:cNvSpPr/>
            <p:nvPr/>
          </p:nvSpPr>
          <p:spPr>
            <a:xfrm>
              <a:off x="4714876" y="857232"/>
              <a:ext cx="3429024" cy="5143536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62" name="август"/>
          <p:cNvGrpSpPr/>
          <p:nvPr/>
        </p:nvGrpSpPr>
        <p:grpSpPr>
          <a:xfrm>
            <a:off x="4538587" y="512353"/>
            <a:ext cx="4143404" cy="5929354"/>
            <a:chOff x="4572000" y="428604"/>
            <a:chExt cx="4143404" cy="5929354"/>
          </a:xfrm>
        </p:grpSpPr>
        <p:pic>
          <p:nvPicPr>
            <p:cNvPr id="63" name="Рисунок 62" descr="book_PNG2122.png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572000" y="428604"/>
              <a:ext cx="4143404" cy="5929354"/>
            </a:xfrm>
            <a:prstGeom prst="rect">
              <a:avLst/>
            </a:prstGeom>
          </p:spPr>
        </p:pic>
        <p:sp>
          <p:nvSpPr>
            <p:cNvPr id="64" name="Прямоугольник 63"/>
            <p:cNvSpPr/>
            <p:nvPr/>
          </p:nvSpPr>
          <p:spPr>
            <a:xfrm>
              <a:off x="4714876" y="857232"/>
              <a:ext cx="3429024" cy="5143536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 smtClean="0">
                <a:solidFill>
                  <a:srgbClr val="C00000"/>
                </a:solidFill>
              </a:endParaRPr>
            </a:p>
            <a:p>
              <a:pPr algn="ctr"/>
              <a:endParaRPr lang="ru-RU" sz="24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96" name="июль"/>
          <p:cNvGrpSpPr/>
          <p:nvPr/>
        </p:nvGrpSpPr>
        <p:grpSpPr>
          <a:xfrm>
            <a:off x="410066" y="512353"/>
            <a:ext cx="4143404" cy="5929354"/>
            <a:chOff x="428596" y="428604"/>
            <a:chExt cx="4143404" cy="5929354"/>
          </a:xfrm>
        </p:grpSpPr>
        <p:pic>
          <p:nvPicPr>
            <p:cNvPr id="97" name="Рисунок 96" descr="book_PNG2122.png"/>
            <p:cNvPicPr>
              <a:picLocks noChangeAspect="1"/>
            </p:cNvPicPr>
            <p:nvPr/>
          </p:nvPicPr>
          <p:blipFill>
            <a:blip r:embed="rId5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28596" y="428604"/>
              <a:ext cx="4143404" cy="5929354"/>
            </a:xfrm>
            <a:prstGeom prst="rect">
              <a:avLst/>
            </a:prstGeom>
          </p:spPr>
        </p:pic>
        <p:sp>
          <p:nvSpPr>
            <p:cNvPr id="98" name="Прямоугольник 97"/>
            <p:cNvSpPr/>
            <p:nvPr/>
          </p:nvSpPr>
          <p:spPr>
            <a:xfrm>
              <a:off x="1000100" y="857232"/>
              <a:ext cx="3429024" cy="5143536"/>
            </a:xfrm>
            <a:prstGeom prst="rect">
              <a:avLst/>
            </a:prstGeom>
            <a:blipFill>
              <a:blip r:embed="rId6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9" name="сентябрь"/>
          <p:cNvGrpSpPr/>
          <p:nvPr/>
        </p:nvGrpSpPr>
        <p:grpSpPr>
          <a:xfrm>
            <a:off x="410066" y="512353"/>
            <a:ext cx="4143404" cy="5929354"/>
            <a:chOff x="428596" y="428604"/>
            <a:chExt cx="4143404" cy="5929354"/>
          </a:xfrm>
        </p:grpSpPr>
        <p:pic>
          <p:nvPicPr>
            <p:cNvPr id="100" name="Рисунок 99" descr="book_PNG2122.png"/>
            <p:cNvPicPr>
              <a:picLocks noChangeAspect="1"/>
            </p:cNvPicPr>
            <p:nvPr/>
          </p:nvPicPr>
          <p:blipFill>
            <a:blip r:embed="rId5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28596" y="428604"/>
              <a:ext cx="4143404" cy="5929354"/>
            </a:xfrm>
            <a:prstGeom prst="rect">
              <a:avLst/>
            </a:prstGeom>
          </p:spPr>
        </p:pic>
        <p:sp>
          <p:nvSpPr>
            <p:cNvPr id="101" name="Прямоугольник 100"/>
            <p:cNvSpPr/>
            <p:nvPr/>
          </p:nvSpPr>
          <p:spPr>
            <a:xfrm>
              <a:off x="1000100" y="857232"/>
              <a:ext cx="3429024" cy="5143536"/>
            </a:xfrm>
            <a:prstGeom prst="rect">
              <a:avLst/>
            </a:prstGeom>
            <a:blipFill>
              <a:blip r:embed="rId7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5" name="Умножение 14">
            <a:hlinkClick r:id="" action="ppaction://hlinkshowjump?jump=endshow"/>
          </p:cNvPr>
          <p:cNvSpPr/>
          <p:nvPr/>
        </p:nvSpPr>
        <p:spPr>
          <a:xfrm>
            <a:off x="8588017" y="6295333"/>
            <a:ext cx="540000" cy="540000"/>
          </a:xfrm>
          <a:prstGeom prst="mathMultiply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1333673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Управляющая кнопка: возврат 3">
            <a:hlinkClick r:id="rId2" action="ppaction://hlinksldjump" highlightClick="1"/>
          </p:cNvPr>
          <p:cNvSpPr/>
          <p:nvPr/>
        </p:nvSpPr>
        <p:spPr>
          <a:xfrm>
            <a:off x="8460432" y="6165304"/>
            <a:ext cx="357190" cy="357190"/>
          </a:xfrm>
          <a:prstGeom prst="actionButtonReturn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1"/>
          <p:cNvSpPr>
            <a:spLocks noGrp="1"/>
          </p:cNvSpPr>
          <p:nvPr>
            <p:ph type="title"/>
          </p:nvPr>
        </p:nvSpPr>
        <p:spPr>
          <a:xfrm>
            <a:off x="971600" y="395536"/>
            <a:ext cx="7200800" cy="72008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  <a:latin typeface="Cordeballet" pitchFamily="2" charset="0"/>
              </a:rPr>
              <a:t>Информационные источники</a:t>
            </a:r>
            <a:endParaRPr lang="ru-RU" b="1" dirty="0">
              <a:solidFill>
                <a:srgbClr val="7030A0"/>
              </a:solidFill>
              <a:latin typeface="Cordeballet" pitchFamily="2" charset="0"/>
            </a:endParaRPr>
          </a:p>
        </p:txBody>
      </p:sp>
      <p:sp>
        <p:nvSpPr>
          <p:cNvPr id="9" name="Объект 2"/>
          <p:cNvSpPr>
            <a:spLocks noGrp="1"/>
          </p:cNvSpPr>
          <p:nvPr>
            <p:ph idx="1"/>
          </p:nvPr>
        </p:nvSpPr>
        <p:spPr>
          <a:xfrm>
            <a:off x="644678" y="1124744"/>
            <a:ext cx="7854645" cy="4721088"/>
          </a:xfrm>
        </p:spPr>
        <p:txBody>
          <a:bodyPr numCol="2">
            <a:normAutofit/>
          </a:bodyPr>
          <a:lstStyle/>
          <a:p>
            <a:pPr marL="0" indent="0">
              <a:buNone/>
            </a:pPr>
            <a:r>
              <a:rPr lang="ru-RU" sz="2400" dirty="0" smtClean="0">
                <a:solidFill>
                  <a:srgbClr val="7030A0"/>
                </a:solidFill>
                <a:latin typeface="Cordeballet" pitchFamily="2" charset="0"/>
                <a:hlinkClick r:id="rId3"/>
              </a:rPr>
              <a:t>Книга</a:t>
            </a:r>
            <a:r>
              <a:rPr lang="ru-RU" sz="2400" dirty="0" smtClean="0">
                <a:solidFill>
                  <a:srgbClr val="7030A0"/>
                </a:solidFill>
                <a:latin typeface="Cordeballet" pitchFamily="2" charset="0"/>
              </a:rPr>
              <a:t> 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rgbClr val="7030A0"/>
                </a:solidFill>
                <a:latin typeface="Cordeballet" pitchFamily="2" charset="0"/>
                <a:hlinkClick r:id="rId4"/>
              </a:rPr>
              <a:t>Автор приёма Лебедев С. Н.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7030A0"/>
                </a:solidFill>
                <a:latin typeface="Cordeballet" pitchFamily="2" charset="0"/>
                <a:hlinkClick r:id="rId5"/>
              </a:rPr>
              <a:t>Викторина</a:t>
            </a:r>
            <a:endParaRPr lang="ru-RU" sz="2400" dirty="0">
              <a:solidFill>
                <a:srgbClr val="7030A0"/>
              </a:solidFill>
              <a:latin typeface="Cordeballet" pitchFamily="2" charset="0"/>
            </a:endParaRPr>
          </a:p>
          <a:p>
            <a:pPr marL="0" indent="0">
              <a:buNone/>
            </a:pPr>
            <a:r>
              <a:rPr lang="ru-RU" sz="2400" dirty="0">
                <a:solidFill>
                  <a:srgbClr val="7030A0"/>
                </a:solidFill>
                <a:latin typeface="Cordeballet" pitchFamily="2" charset="0"/>
                <a:hlinkClick r:id="rId6"/>
              </a:rPr>
              <a:t>Заяц</a:t>
            </a:r>
            <a:r>
              <a:rPr lang="ru-RU" sz="2400" dirty="0">
                <a:solidFill>
                  <a:srgbClr val="7030A0"/>
                </a:solidFill>
                <a:latin typeface="Cordeballet" pitchFamily="2" charset="0"/>
              </a:rPr>
              <a:t> 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7030A0"/>
                </a:solidFill>
                <a:latin typeface="Cordeballet" pitchFamily="2" charset="0"/>
                <a:hlinkClick r:id="rId7"/>
              </a:rPr>
              <a:t>Улитка</a:t>
            </a:r>
            <a:r>
              <a:rPr lang="ru-RU" sz="2400" dirty="0">
                <a:solidFill>
                  <a:srgbClr val="7030A0"/>
                </a:solidFill>
                <a:latin typeface="Cordeballet" pitchFamily="2" charset="0"/>
              </a:rPr>
              <a:t> 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7030A0"/>
                </a:solidFill>
                <a:latin typeface="Cordeballet" pitchFamily="2" charset="0"/>
                <a:hlinkClick r:id="rId8"/>
              </a:rPr>
              <a:t>Напёрсток</a:t>
            </a:r>
            <a:endParaRPr lang="ru-RU" sz="2400" dirty="0">
              <a:solidFill>
                <a:srgbClr val="7030A0"/>
              </a:solidFill>
              <a:latin typeface="Cordeballet" pitchFamily="2" charset="0"/>
            </a:endParaRPr>
          </a:p>
          <a:p>
            <a:pPr marL="0" indent="0">
              <a:buNone/>
            </a:pPr>
            <a:r>
              <a:rPr lang="ru-RU" sz="2400" dirty="0">
                <a:solidFill>
                  <a:srgbClr val="7030A0"/>
                </a:solidFill>
                <a:latin typeface="Cordeballet" pitchFamily="2" charset="0"/>
                <a:hlinkClick r:id="rId9"/>
              </a:rPr>
              <a:t>Мыло</a:t>
            </a:r>
            <a:r>
              <a:rPr lang="ru-RU" sz="2400" dirty="0">
                <a:solidFill>
                  <a:srgbClr val="7030A0"/>
                </a:solidFill>
                <a:latin typeface="Cordeballet" pitchFamily="2" charset="0"/>
              </a:rPr>
              <a:t> 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7030A0"/>
                </a:solidFill>
                <a:latin typeface="Cordeballet" pitchFamily="2" charset="0"/>
                <a:hlinkClick r:id="rId10"/>
              </a:rPr>
              <a:t>Курага</a:t>
            </a:r>
            <a:endParaRPr lang="ru-RU" sz="2400" dirty="0">
              <a:solidFill>
                <a:srgbClr val="7030A0"/>
              </a:solidFill>
              <a:latin typeface="Cordeballet" pitchFamily="2" charset="0"/>
            </a:endParaRPr>
          </a:p>
          <a:p>
            <a:pPr marL="0" indent="0">
              <a:buNone/>
            </a:pPr>
            <a:r>
              <a:rPr lang="ru-RU" sz="2400" dirty="0">
                <a:solidFill>
                  <a:srgbClr val="7030A0"/>
                </a:solidFill>
                <a:latin typeface="Cordeballet" pitchFamily="2" charset="0"/>
                <a:hlinkClick r:id="rId11"/>
              </a:rPr>
              <a:t>Сервиз</a:t>
            </a:r>
            <a:r>
              <a:rPr lang="ru-RU" sz="2400" dirty="0">
                <a:solidFill>
                  <a:srgbClr val="7030A0"/>
                </a:solidFill>
                <a:latin typeface="Cordeballet" pitchFamily="2" charset="0"/>
              </a:rPr>
              <a:t> 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7030A0"/>
                </a:solidFill>
                <a:latin typeface="Cordeballet" pitchFamily="2" charset="0"/>
                <a:hlinkClick r:id="rId12"/>
              </a:rPr>
              <a:t>Рафинад</a:t>
            </a:r>
            <a:r>
              <a:rPr lang="ru-RU" sz="2400" dirty="0">
                <a:solidFill>
                  <a:srgbClr val="7030A0"/>
                </a:solidFill>
                <a:latin typeface="Cordeballet" pitchFamily="2" charset="0"/>
              </a:rPr>
              <a:t> </a:t>
            </a:r>
          </a:p>
          <a:p>
            <a:pPr marL="0" indent="0">
              <a:buNone/>
            </a:pPr>
            <a:r>
              <a:rPr lang="ru-RU" sz="2400" dirty="0">
                <a:solidFill>
                  <a:srgbClr val="7030A0"/>
                </a:solidFill>
                <a:latin typeface="Cordeballet" pitchFamily="2" charset="0"/>
                <a:hlinkClick r:id="rId13"/>
              </a:rPr>
              <a:t>Букет</a:t>
            </a:r>
            <a:endParaRPr lang="ru-RU" sz="2400" dirty="0">
              <a:solidFill>
                <a:srgbClr val="7030A0"/>
              </a:solidFill>
              <a:latin typeface="Cordeballet" pitchFamily="2" charset="0"/>
            </a:endParaRPr>
          </a:p>
          <a:p>
            <a:pPr marL="0" indent="0">
              <a:buNone/>
            </a:pPr>
            <a:r>
              <a:rPr lang="ru-RU" sz="2400" dirty="0">
                <a:solidFill>
                  <a:srgbClr val="7030A0"/>
                </a:solidFill>
                <a:latin typeface="Cordeballet" pitchFamily="2" charset="0"/>
                <a:hlinkClick r:id="rId14"/>
              </a:rPr>
              <a:t>Салфетки</a:t>
            </a:r>
            <a:endParaRPr lang="ru-RU" sz="2400" dirty="0">
              <a:solidFill>
                <a:srgbClr val="7030A0"/>
              </a:solidFill>
              <a:latin typeface="Cordeballet" pitchFamily="2" charset="0"/>
            </a:endParaRPr>
          </a:p>
          <a:p>
            <a:pPr marL="0" indent="0">
              <a:buNone/>
            </a:pPr>
            <a:r>
              <a:rPr lang="ru-RU" sz="2400" dirty="0">
                <a:solidFill>
                  <a:srgbClr val="7030A0"/>
                </a:solidFill>
                <a:latin typeface="Cordeballet" pitchFamily="2" charset="0"/>
                <a:hlinkClick r:id="rId15"/>
              </a:rPr>
              <a:t>Жилет</a:t>
            </a:r>
            <a:endParaRPr lang="ru-RU" sz="2400" dirty="0">
              <a:solidFill>
                <a:srgbClr val="7030A0"/>
              </a:solidFill>
              <a:latin typeface="Cordeballet" pitchFamily="2" charset="0"/>
            </a:endParaRPr>
          </a:p>
          <a:p>
            <a:pPr marL="0" indent="0">
              <a:buNone/>
            </a:pPr>
            <a:r>
              <a:rPr lang="ru-RU" sz="2400" dirty="0">
                <a:solidFill>
                  <a:srgbClr val="7030A0"/>
                </a:solidFill>
                <a:latin typeface="Cordeballet" pitchFamily="2" charset="0"/>
                <a:hlinkClick r:id="rId16"/>
              </a:rPr>
              <a:t>Картофель</a:t>
            </a:r>
            <a:endParaRPr lang="ru-RU" sz="2400" dirty="0">
              <a:solidFill>
                <a:srgbClr val="7030A0"/>
              </a:solidFill>
              <a:latin typeface="Cordeballet" pitchFamily="2" charset="0"/>
            </a:endParaRPr>
          </a:p>
          <a:p>
            <a:pPr marL="0" indent="0">
              <a:buNone/>
            </a:pPr>
            <a:r>
              <a:rPr lang="ru-RU" sz="2400" dirty="0">
                <a:solidFill>
                  <a:srgbClr val="7030A0"/>
                </a:solidFill>
                <a:latin typeface="Cordeballet" pitchFamily="2" charset="0"/>
                <a:hlinkClick r:id="rId17"/>
              </a:rPr>
              <a:t>Томатный сок</a:t>
            </a:r>
            <a:endParaRPr lang="ru-RU" sz="2400" dirty="0">
              <a:solidFill>
                <a:srgbClr val="7030A0"/>
              </a:solidFill>
              <a:latin typeface="Cordeballet" pitchFamily="2" charset="0"/>
            </a:endParaRPr>
          </a:p>
          <a:p>
            <a:pPr marL="0" indent="0">
              <a:buNone/>
            </a:pPr>
            <a:r>
              <a:rPr lang="ru-RU" sz="2400" dirty="0">
                <a:solidFill>
                  <a:srgbClr val="7030A0"/>
                </a:solidFill>
                <a:latin typeface="Cordeballet" pitchFamily="2" charset="0"/>
                <a:hlinkClick r:id="rId18"/>
              </a:rPr>
              <a:t>Пуговица</a:t>
            </a:r>
            <a:endParaRPr lang="ru-RU" sz="2400" dirty="0">
              <a:solidFill>
                <a:srgbClr val="7030A0"/>
              </a:solidFill>
              <a:latin typeface="Cordeballet" pitchFamily="2" charset="0"/>
            </a:endParaRPr>
          </a:p>
          <a:p>
            <a:pPr marL="0" indent="0">
              <a:buNone/>
            </a:pPr>
            <a:r>
              <a:rPr lang="ru-RU" sz="2400" dirty="0">
                <a:solidFill>
                  <a:srgbClr val="7030A0"/>
                </a:solidFill>
                <a:latin typeface="Cordeballet" pitchFamily="2" charset="0"/>
                <a:hlinkClick r:id="rId19"/>
              </a:rPr>
              <a:t>Блины</a:t>
            </a:r>
            <a:r>
              <a:rPr lang="ru-RU" sz="2400" dirty="0">
                <a:solidFill>
                  <a:srgbClr val="7030A0"/>
                </a:solidFill>
                <a:latin typeface="Cordeballet" pitchFamily="2" charset="0"/>
              </a:rPr>
              <a:t>  </a:t>
            </a:r>
            <a:r>
              <a:rPr lang="ru-RU" sz="2400" dirty="0" smtClean="0">
                <a:solidFill>
                  <a:srgbClr val="7030A0"/>
                </a:solidFill>
                <a:latin typeface="Cordeballet" pitchFamily="2" charset="0"/>
                <a:hlinkClick r:id="rId4"/>
              </a:rPr>
              <a:t> </a:t>
            </a:r>
            <a:endParaRPr lang="ru-RU" sz="2400" dirty="0" smtClean="0">
              <a:solidFill>
                <a:srgbClr val="7030A0"/>
              </a:solidFill>
              <a:latin typeface="Cordeballet" pitchFamily="2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Стрелка вправо 54">
            <a:hlinkClick r:id="" action="ppaction://hlinkshowjump?jump=nextslide"/>
          </p:cNvPr>
          <p:cNvSpPr/>
          <p:nvPr/>
        </p:nvSpPr>
        <p:spPr>
          <a:xfrm>
            <a:off x="8196280" y="6309320"/>
            <a:ext cx="792717" cy="405827"/>
          </a:xfrm>
          <a:prstGeom prst="rightArrow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9" name="октябрь"/>
          <p:cNvGrpSpPr/>
          <p:nvPr/>
        </p:nvGrpSpPr>
        <p:grpSpPr>
          <a:xfrm>
            <a:off x="4538587" y="512353"/>
            <a:ext cx="4143404" cy="5929354"/>
            <a:chOff x="4572000" y="428604"/>
            <a:chExt cx="4143404" cy="5929354"/>
          </a:xfrm>
        </p:grpSpPr>
        <p:pic>
          <p:nvPicPr>
            <p:cNvPr id="60" name="Рисунок 59" descr="book_PNG2122.png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572000" y="428604"/>
              <a:ext cx="4143404" cy="5929354"/>
            </a:xfrm>
            <a:prstGeom prst="rect">
              <a:avLst/>
            </a:prstGeom>
          </p:spPr>
        </p:pic>
        <p:sp>
          <p:nvSpPr>
            <p:cNvPr id="61" name="Прямоугольник 60"/>
            <p:cNvSpPr/>
            <p:nvPr/>
          </p:nvSpPr>
          <p:spPr>
            <a:xfrm>
              <a:off x="4714876" y="857232"/>
              <a:ext cx="3429024" cy="5143536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62" name="август"/>
          <p:cNvGrpSpPr/>
          <p:nvPr/>
        </p:nvGrpSpPr>
        <p:grpSpPr>
          <a:xfrm>
            <a:off x="4538587" y="512353"/>
            <a:ext cx="4143404" cy="5929354"/>
            <a:chOff x="4572000" y="428604"/>
            <a:chExt cx="4143404" cy="5929354"/>
          </a:xfrm>
        </p:grpSpPr>
        <p:pic>
          <p:nvPicPr>
            <p:cNvPr id="63" name="Рисунок 62" descr="book_PNG2122.png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572000" y="428604"/>
              <a:ext cx="4143404" cy="5929354"/>
            </a:xfrm>
            <a:prstGeom prst="rect">
              <a:avLst/>
            </a:prstGeom>
          </p:spPr>
        </p:pic>
        <p:sp>
          <p:nvSpPr>
            <p:cNvPr id="64" name="Прямоугольник 63"/>
            <p:cNvSpPr/>
            <p:nvPr/>
          </p:nvSpPr>
          <p:spPr>
            <a:xfrm>
              <a:off x="4714876" y="857232"/>
              <a:ext cx="3429024" cy="5143536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 smtClean="0">
                <a:solidFill>
                  <a:srgbClr val="C00000"/>
                </a:solidFill>
              </a:endParaRPr>
            </a:p>
            <a:p>
              <a:pPr algn="ctr"/>
              <a:endParaRPr lang="ru-RU" sz="24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96" name="июль"/>
          <p:cNvGrpSpPr/>
          <p:nvPr/>
        </p:nvGrpSpPr>
        <p:grpSpPr>
          <a:xfrm>
            <a:off x="410066" y="512353"/>
            <a:ext cx="4143404" cy="5929354"/>
            <a:chOff x="428596" y="428604"/>
            <a:chExt cx="4143404" cy="5929354"/>
          </a:xfrm>
        </p:grpSpPr>
        <p:pic>
          <p:nvPicPr>
            <p:cNvPr id="97" name="Рисунок 96" descr="book_PNG2122.png"/>
            <p:cNvPicPr>
              <a:picLocks noChangeAspect="1"/>
            </p:cNvPicPr>
            <p:nvPr/>
          </p:nvPicPr>
          <p:blipFill>
            <a:blip r:embed="rId5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28596" y="428604"/>
              <a:ext cx="4143404" cy="5929354"/>
            </a:xfrm>
            <a:prstGeom prst="rect">
              <a:avLst/>
            </a:prstGeom>
          </p:spPr>
        </p:pic>
        <p:sp>
          <p:nvSpPr>
            <p:cNvPr id="98" name="Прямоугольник 97"/>
            <p:cNvSpPr/>
            <p:nvPr/>
          </p:nvSpPr>
          <p:spPr>
            <a:xfrm>
              <a:off x="1000100" y="857232"/>
              <a:ext cx="3429024" cy="5143536"/>
            </a:xfrm>
            <a:prstGeom prst="rect">
              <a:avLst/>
            </a:prstGeom>
            <a:blipFill>
              <a:blip r:embed="rId6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9" name="сентябрь"/>
          <p:cNvGrpSpPr/>
          <p:nvPr/>
        </p:nvGrpSpPr>
        <p:grpSpPr>
          <a:xfrm>
            <a:off x="410066" y="512353"/>
            <a:ext cx="4143404" cy="5929354"/>
            <a:chOff x="428596" y="428604"/>
            <a:chExt cx="4143404" cy="5929354"/>
          </a:xfrm>
        </p:grpSpPr>
        <p:pic>
          <p:nvPicPr>
            <p:cNvPr id="100" name="Рисунок 99" descr="book_PNG2122.png"/>
            <p:cNvPicPr>
              <a:picLocks noChangeAspect="1"/>
            </p:cNvPicPr>
            <p:nvPr/>
          </p:nvPicPr>
          <p:blipFill>
            <a:blip r:embed="rId5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28596" y="428604"/>
              <a:ext cx="4143404" cy="5929354"/>
            </a:xfrm>
            <a:prstGeom prst="rect">
              <a:avLst/>
            </a:prstGeom>
          </p:spPr>
        </p:pic>
        <p:sp>
          <p:nvSpPr>
            <p:cNvPr id="101" name="Прямоугольник 100"/>
            <p:cNvSpPr/>
            <p:nvPr/>
          </p:nvSpPr>
          <p:spPr>
            <a:xfrm>
              <a:off x="1000100" y="857232"/>
              <a:ext cx="3429024" cy="5143536"/>
            </a:xfrm>
            <a:prstGeom prst="rect">
              <a:avLst/>
            </a:prstGeom>
            <a:blipFill>
              <a:blip r:embed="rId7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</p:childTnLst>
        </p:cTn>
      </p:par>
    </p:tnLst>
    <p:bldLst>
      <p:bldP spid="5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Стрелка вправо 54">
            <a:hlinkClick r:id="" action="ppaction://hlinkshowjump?jump=nextslide"/>
          </p:cNvPr>
          <p:cNvSpPr/>
          <p:nvPr/>
        </p:nvSpPr>
        <p:spPr>
          <a:xfrm>
            <a:off x="8196280" y="6309320"/>
            <a:ext cx="792717" cy="405827"/>
          </a:xfrm>
          <a:prstGeom prst="rightArrow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9" name="октябрь"/>
          <p:cNvGrpSpPr/>
          <p:nvPr/>
        </p:nvGrpSpPr>
        <p:grpSpPr>
          <a:xfrm>
            <a:off x="4538587" y="512353"/>
            <a:ext cx="4143404" cy="5929354"/>
            <a:chOff x="4572000" y="428604"/>
            <a:chExt cx="4143404" cy="5929354"/>
          </a:xfrm>
        </p:grpSpPr>
        <p:pic>
          <p:nvPicPr>
            <p:cNvPr id="60" name="Рисунок 59" descr="book_PNG2122.png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572000" y="428604"/>
              <a:ext cx="4143404" cy="5929354"/>
            </a:xfrm>
            <a:prstGeom prst="rect">
              <a:avLst/>
            </a:prstGeom>
          </p:spPr>
        </p:pic>
        <p:sp>
          <p:nvSpPr>
            <p:cNvPr id="61" name="Прямоугольник 60"/>
            <p:cNvSpPr/>
            <p:nvPr/>
          </p:nvSpPr>
          <p:spPr>
            <a:xfrm>
              <a:off x="4714876" y="857232"/>
              <a:ext cx="3429024" cy="5143536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62" name="август"/>
          <p:cNvGrpSpPr/>
          <p:nvPr/>
        </p:nvGrpSpPr>
        <p:grpSpPr>
          <a:xfrm>
            <a:off x="4538587" y="512353"/>
            <a:ext cx="4143404" cy="5929354"/>
            <a:chOff x="4572000" y="428604"/>
            <a:chExt cx="4143404" cy="5929354"/>
          </a:xfrm>
        </p:grpSpPr>
        <p:pic>
          <p:nvPicPr>
            <p:cNvPr id="63" name="Рисунок 62" descr="book_PNG2122.png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572000" y="428604"/>
              <a:ext cx="4143404" cy="5929354"/>
            </a:xfrm>
            <a:prstGeom prst="rect">
              <a:avLst/>
            </a:prstGeom>
          </p:spPr>
        </p:pic>
        <p:sp>
          <p:nvSpPr>
            <p:cNvPr id="64" name="Прямоугольник 63"/>
            <p:cNvSpPr/>
            <p:nvPr/>
          </p:nvSpPr>
          <p:spPr>
            <a:xfrm>
              <a:off x="4714876" y="857232"/>
              <a:ext cx="3429024" cy="5143536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 smtClean="0">
                <a:solidFill>
                  <a:srgbClr val="C00000"/>
                </a:solidFill>
              </a:endParaRPr>
            </a:p>
            <a:p>
              <a:pPr algn="ctr"/>
              <a:endParaRPr lang="ru-RU" sz="24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96" name="июль"/>
          <p:cNvGrpSpPr/>
          <p:nvPr/>
        </p:nvGrpSpPr>
        <p:grpSpPr>
          <a:xfrm>
            <a:off x="410066" y="512353"/>
            <a:ext cx="4143404" cy="5929354"/>
            <a:chOff x="428596" y="428604"/>
            <a:chExt cx="4143404" cy="5929354"/>
          </a:xfrm>
        </p:grpSpPr>
        <p:pic>
          <p:nvPicPr>
            <p:cNvPr id="97" name="Рисунок 96" descr="book_PNG2122.png"/>
            <p:cNvPicPr>
              <a:picLocks noChangeAspect="1"/>
            </p:cNvPicPr>
            <p:nvPr/>
          </p:nvPicPr>
          <p:blipFill>
            <a:blip r:embed="rId5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28596" y="428604"/>
              <a:ext cx="4143404" cy="5929354"/>
            </a:xfrm>
            <a:prstGeom prst="rect">
              <a:avLst/>
            </a:prstGeom>
          </p:spPr>
        </p:pic>
        <p:sp>
          <p:nvSpPr>
            <p:cNvPr id="98" name="Прямоугольник 97"/>
            <p:cNvSpPr/>
            <p:nvPr/>
          </p:nvSpPr>
          <p:spPr>
            <a:xfrm>
              <a:off x="1000100" y="857232"/>
              <a:ext cx="3429024" cy="5143536"/>
            </a:xfrm>
            <a:prstGeom prst="rect">
              <a:avLst/>
            </a:prstGeom>
            <a:blipFill>
              <a:blip r:embed="rId6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9" name="сентябрь"/>
          <p:cNvGrpSpPr/>
          <p:nvPr/>
        </p:nvGrpSpPr>
        <p:grpSpPr>
          <a:xfrm>
            <a:off x="410066" y="512353"/>
            <a:ext cx="4143404" cy="5929354"/>
            <a:chOff x="428596" y="428604"/>
            <a:chExt cx="4143404" cy="5929354"/>
          </a:xfrm>
        </p:grpSpPr>
        <p:pic>
          <p:nvPicPr>
            <p:cNvPr id="100" name="Рисунок 99" descr="book_PNG2122.png"/>
            <p:cNvPicPr>
              <a:picLocks noChangeAspect="1"/>
            </p:cNvPicPr>
            <p:nvPr/>
          </p:nvPicPr>
          <p:blipFill>
            <a:blip r:embed="rId5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28596" y="428604"/>
              <a:ext cx="4143404" cy="5929354"/>
            </a:xfrm>
            <a:prstGeom prst="rect">
              <a:avLst/>
            </a:prstGeom>
          </p:spPr>
        </p:pic>
        <p:sp>
          <p:nvSpPr>
            <p:cNvPr id="101" name="Прямоугольник 100"/>
            <p:cNvSpPr/>
            <p:nvPr/>
          </p:nvSpPr>
          <p:spPr>
            <a:xfrm>
              <a:off x="1000100" y="857232"/>
              <a:ext cx="3429024" cy="5143536"/>
            </a:xfrm>
            <a:prstGeom prst="rect">
              <a:avLst/>
            </a:prstGeom>
            <a:blipFill>
              <a:blip r:embed="rId7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145264081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</p:childTnLst>
        </p:cTn>
      </p:par>
    </p:tnLst>
    <p:bldLst>
      <p:bldP spid="5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Стрелка вправо 54">
            <a:hlinkClick r:id="" action="ppaction://hlinkshowjump?jump=nextslide"/>
          </p:cNvPr>
          <p:cNvSpPr/>
          <p:nvPr/>
        </p:nvSpPr>
        <p:spPr>
          <a:xfrm>
            <a:off x="8196280" y="6309320"/>
            <a:ext cx="792717" cy="405827"/>
          </a:xfrm>
          <a:prstGeom prst="rightArrow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9" name="октябрь"/>
          <p:cNvGrpSpPr/>
          <p:nvPr/>
        </p:nvGrpSpPr>
        <p:grpSpPr>
          <a:xfrm>
            <a:off x="4538587" y="512353"/>
            <a:ext cx="4143404" cy="5929354"/>
            <a:chOff x="4572000" y="428604"/>
            <a:chExt cx="4143404" cy="5929354"/>
          </a:xfrm>
        </p:grpSpPr>
        <p:pic>
          <p:nvPicPr>
            <p:cNvPr id="60" name="Рисунок 59" descr="book_PNG2122.png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572000" y="428604"/>
              <a:ext cx="4143404" cy="5929354"/>
            </a:xfrm>
            <a:prstGeom prst="rect">
              <a:avLst/>
            </a:prstGeom>
          </p:spPr>
        </p:pic>
        <p:sp>
          <p:nvSpPr>
            <p:cNvPr id="61" name="Прямоугольник 60"/>
            <p:cNvSpPr/>
            <p:nvPr/>
          </p:nvSpPr>
          <p:spPr>
            <a:xfrm>
              <a:off x="4714876" y="857232"/>
              <a:ext cx="3429024" cy="5143536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62" name="август"/>
          <p:cNvGrpSpPr/>
          <p:nvPr/>
        </p:nvGrpSpPr>
        <p:grpSpPr>
          <a:xfrm>
            <a:off x="4538587" y="512353"/>
            <a:ext cx="4143404" cy="5929354"/>
            <a:chOff x="4572000" y="428604"/>
            <a:chExt cx="4143404" cy="5929354"/>
          </a:xfrm>
        </p:grpSpPr>
        <p:pic>
          <p:nvPicPr>
            <p:cNvPr id="63" name="Рисунок 62" descr="book_PNG2122.png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572000" y="428604"/>
              <a:ext cx="4143404" cy="5929354"/>
            </a:xfrm>
            <a:prstGeom prst="rect">
              <a:avLst/>
            </a:prstGeom>
          </p:spPr>
        </p:pic>
        <p:sp>
          <p:nvSpPr>
            <p:cNvPr id="64" name="Прямоугольник 63"/>
            <p:cNvSpPr/>
            <p:nvPr/>
          </p:nvSpPr>
          <p:spPr>
            <a:xfrm>
              <a:off x="4714876" y="857232"/>
              <a:ext cx="3429024" cy="5143536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 smtClean="0">
                <a:solidFill>
                  <a:srgbClr val="C00000"/>
                </a:solidFill>
              </a:endParaRPr>
            </a:p>
            <a:p>
              <a:pPr algn="ctr"/>
              <a:endParaRPr lang="ru-RU" sz="24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96" name="июль"/>
          <p:cNvGrpSpPr/>
          <p:nvPr/>
        </p:nvGrpSpPr>
        <p:grpSpPr>
          <a:xfrm>
            <a:off x="410066" y="512353"/>
            <a:ext cx="4143404" cy="5929354"/>
            <a:chOff x="428596" y="428604"/>
            <a:chExt cx="4143404" cy="5929354"/>
          </a:xfrm>
        </p:grpSpPr>
        <p:pic>
          <p:nvPicPr>
            <p:cNvPr id="97" name="Рисунок 96" descr="book_PNG2122.png"/>
            <p:cNvPicPr>
              <a:picLocks noChangeAspect="1"/>
            </p:cNvPicPr>
            <p:nvPr/>
          </p:nvPicPr>
          <p:blipFill>
            <a:blip r:embed="rId5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28596" y="428604"/>
              <a:ext cx="4143404" cy="5929354"/>
            </a:xfrm>
            <a:prstGeom prst="rect">
              <a:avLst/>
            </a:prstGeom>
          </p:spPr>
        </p:pic>
        <p:sp>
          <p:nvSpPr>
            <p:cNvPr id="98" name="Прямоугольник 97"/>
            <p:cNvSpPr/>
            <p:nvPr/>
          </p:nvSpPr>
          <p:spPr>
            <a:xfrm>
              <a:off x="1000100" y="857232"/>
              <a:ext cx="3429024" cy="5143536"/>
            </a:xfrm>
            <a:prstGeom prst="rect">
              <a:avLst/>
            </a:prstGeom>
            <a:blipFill>
              <a:blip r:embed="rId6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9" name="сентябрь"/>
          <p:cNvGrpSpPr/>
          <p:nvPr/>
        </p:nvGrpSpPr>
        <p:grpSpPr>
          <a:xfrm>
            <a:off x="410066" y="512353"/>
            <a:ext cx="4143404" cy="5929354"/>
            <a:chOff x="428596" y="428604"/>
            <a:chExt cx="4143404" cy="5929354"/>
          </a:xfrm>
        </p:grpSpPr>
        <p:pic>
          <p:nvPicPr>
            <p:cNvPr id="100" name="Рисунок 99" descr="book_PNG2122.png"/>
            <p:cNvPicPr>
              <a:picLocks noChangeAspect="1"/>
            </p:cNvPicPr>
            <p:nvPr/>
          </p:nvPicPr>
          <p:blipFill>
            <a:blip r:embed="rId5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28596" y="428604"/>
              <a:ext cx="4143404" cy="5929354"/>
            </a:xfrm>
            <a:prstGeom prst="rect">
              <a:avLst/>
            </a:prstGeom>
          </p:spPr>
        </p:pic>
        <p:sp>
          <p:nvSpPr>
            <p:cNvPr id="101" name="Прямоугольник 100"/>
            <p:cNvSpPr/>
            <p:nvPr/>
          </p:nvSpPr>
          <p:spPr>
            <a:xfrm>
              <a:off x="1000100" y="857232"/>
              <a:ext cx="3429024" cy="5143536"/>
            </a:xfrm>
            <a:prstGeom prst="rect">
              <a:avLst/>
            </a:prstGeom>
            <a:blipFill>
              <a:blip r:embed="rId7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86590710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</p:childTnLst>
        </p:cTn>
      </p:par>
    </p:tnLst>
    <p:bldLst>
      <p:bldP spid="5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Стрелка вправо 54">
            <a:hlinkClick r:id="" action="ppaction://hlinkshowjump?jump=nextslide"/>
          </p:cNvPr>
          <p:cNvSpPr/>
          <p:nvPr/>
        </p:nvSpPr>
        <p:spPr>
          <a:xfrm>
            <a:off x="8196280" y="6309320"/>
            <a:ext cx="792717" cy="405827"/>
          </a:xfrm>
          <a:prstGeom prst="rightArrow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9" name="октябрь"/>
          <p:cNvGrpSpPr/>
          <p:nvPr/>
        </p:nvGrpSpPr>
        <p:grpSpPr>
          <a:xfrm>
            <a:off x="4538587" y="512353"/>
            <a:ext cx="4143404" cy="5929354"/>
            <a:chOff x="4572000" y="428604"/>
            <a:chExt cx="4143404" cy="5929354"/>
          </a:xfrm>
        </p:grpSpPr>
        <p:pic>
          <p:nvPicPr>
            <p:cNvPr id="60" name="Рисунок 59" descr="book_PNG2122.png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572000" y="428604"/>
              <a:ext cx="4143404" cy="5929354"/>
            </a:xfrm>
            <a:prstGeom prst="rect">
              <a:avLst/>
            </a:prstGeom>
          </p:spPr>
        </p:pic>
        <p:sp>
          <p:nvSpPr>
            <p:cNvPr id="61" name="Прямоугольник 60"/>
            <p:cNvSpPr/>
            <p:nvPr/>
          </p:nvSpPr>
          <p:spPr>
            <a:xfrm>
              <a:off x="4714876" y="857232"/>
              <a:ext cx="3429024" cy="5143536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62" name="август"/>
          <p:cNvGrpSpPr/>
          <p:nvPr/>
        </p:nvGrpSpPr>
        <p:grpSpPr>
          <a:xfrm>
            <a:off x="4538587" y="512353"/>
            <a:ext cx="4143404" cy="5929354"/>
            <a:chOff x="4572000" y="428604"/>
            <a:chExt cx="4143404" cy="5929354"/>
          </a:xfrm>
        </p:grpSpPr>
        <p:pic>
          <p:nvPicPr>
            <p:cNvPr id="63" name="Рисунок 62" descr="book_PNG2122.png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572000" y="428604"/>
              <a:ext cx="4143404" cy="5929354"/>
            </a:xfrm>
            <a:prstGeom prst="rect">
              <a:avLst/>
            </a:prstGeom>
          </p:spPr>
        </p:pic>
        <p:sp>
          <p:nvSpPr>
            <p:cNvPr id="64" name="Прямоугольник 63"/>
            <p:cNvSpPr/>
            <p:nvPr/>
          </p:nvSpPr>
          <p:spPr>
            <a:xfrm>
              <a:off x="4714876" y="857232"/>
              <a:ext cx="3429024" cy="5143536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 smtClean="0">
                <a:solidFill>
                  <a:srgbClr val="C00000"/>
                </a:solidFill>
              </a:endParaRPr>
            </a:p>
            <a:p>
              <a:pPr algn="ctr"/>
              <a:endParaRPr lang="ru-RU" sz="24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96" name="июль"/>
          <p:cNvGrpSpPr/>
          <p:nvPr/>
        </p:nvGrpSpPr>
        <p:grpSpPr>
          <a:xfrm>
            <a:off x="410066" y="512353"/>
            <a:ext cx="4143404" cy="5929354"/>
            <a:chOff x="428596" y="428604"/>
            <a:chExt cx="4143404" cy="5929354"/>
          </a:xfrm>
        </p:grpSpPr>
        <p:pic>
          <p:nvPicPr>
            <p:cNvPr id="97" name="Рисунок 96" descr="book_PNG2122.png"/>
            <p:cNvPicPr>
              <a:picLocks noChangeAspect="1"/>
            </p:cNvPicPr>
            <p:nvPr/>
          </p:nvPicPr>
          <p:blipFill>
            <a:blip r:embed="rId5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28596" y="428604"/>
              <a:ext cx="4143404" cy="5929354"/>
            </a:xfrm>
            <a:prstGeom prst="rect">
              <a:avLst/>
            </a:prstGeom>
          </p:spPr>
        </p:pic>
        <p:sp>
          <p:nvSpPr>
            <p:cNvPr id="98" name="Прямоугольник 97"/>
            <p:cNvSpPr/>
            <p:nvPr/>
          </p:nvSpPr>
          <p:spPr>
            <a:xfrm>
              <a:off x="1000100" y="857232"/>
              <a:ext cx="3429024" cy="5143536"/>
            </a:xfrm>
            <a:prstGeom prst="rect">
              <a:avLst/>
            </a:prstGeom>
            <a:blipFill>
              <a:blip r:embed="rId6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9" name="сентябрь"/>
          <p:cNvGrpSpPr/>
          <p:nvPr/>
        </p:nvGrpSpPr>
        <p:grpSpPr>
          <a:xfrm>
            <a:off x="410066" y="512353"/>
            <a:ext cx="4143404" cy="5929354"/>
            <a:chOff x="428596" y="428604"/>
            <a:chExt cx="4143404" cy="5929354"/>
          </a:xfrm>
        </p:grpSpPr>
        <p:pic>
          <p:nvPicPr>
            <p:cNvPr id="100" name="Рисунок 99" descr="book_PNG2122.png"/>
            <p:cNvPicPr>
              <a:picLocks noChangeAspect="1"/>
            </p:cNvPicPr>
            <p:nvPr/>
          </p:nvPicPr>
          <p:blipFill>
            <a:blip r:embed="rId5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28596" y="428604"/>
              <a:ext cx="4143404" cy="5929354"/>
            </a:xfrm>
            <a:prstGeom prst="rect">
              <a:avLst/>
            </a:prstGeom>
          </p:spPr>
        </p:pic>
        <p:sp>
          <p:nvSpPr>
            <p:cNvPr id="101" name="Прямоугольник 100"/>
            <p:cNvSpPr/>
            <p:nvPr/>
          </p:nvSpPr>
          <p:spPr>
            <a:xfrm>
              <a:off x="1000100" y="857232"/>
              <a:ext cx="3429024" cy="5143536"/>
            </a:xfrm>
            <a:prstGeom prst="rect">
              <a:avLst/>
            </a:prstGeom>
            <a:blipFill>
              <a:blip r:embed="rId7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936283568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</p:childTnLst>
        </p:cTn>
      </p:par>
    </p:tnLst>
    <p:bldLst>
      <p:bldP spid="55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Стрелка вправо 54">
            <a:hlinkClick r:id="" action="ppaction://hlinkshowjump?jump=nextslide"/>
          </p:cNvPr>
          <p:cNvSpPr/>
          <p:nvPr/>
        </p:nvSpPr>
        <p:spPr>
          <a:xfrm>
            <a:off x="8196280" y="6309320"/>
            <a:ext cx="792717" cy="405827"/>
          </a:xfrm>
          <a:prstGeom prst="rightArrow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9" name="октябрь"/>
          <p:cNvGrpSpPr/>
          <p:nvPr/>
        </p:nvGrpSpPr>
        <p:grpSpPr>
          <a:xfrm>
            <a:off x="4538587" y="512353"/>
            <a:ext cx="4143404" cy="5929354"/>
            <a:chOff x="4572000" y="428604"/>
            <a:chExt cx="4143404" cy="5929354"/>
          </a:xfrm>
        </p:grpSpPr>
        <p:pic>
          <p:nvPicPr>
            <p:cNvPr id="60" name="Рисунок 59" descr="book_PNG2122.png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572000" y="428604"/>
              <a:ext cx="4143404" cy="5929354"/>
            </a:xfrm>
            <a:prstGeom prst="rect">
              <a:avLst/>
            </a:prstGeom>
          </p:spPr>
        </p:pic>
        <p:sp>
          <p:nvSpPr>
            <p:cNvPr id="61" name="Прямоугольник 60"/>
            <p:cNvSpPr/>
            <p:nvPr/>
          </p:nvSpPr>
          <p:spPr>
            <a:xfrm>
              <a:off x="4714876" y="857232"/>
              <a:ext cx="3429024" cy="5143536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62" name="август"/>
          <p:cNvGrpSpPr/>
          <p:nvPr/>
        </p:nvGrpSpPr>
        <p:grpSpPr>
          <a:xfrm>
            <a:off x="4538587" y="512353"/>
            <a:ext cx="4143404" cy="5929354"/>
            <a:chOff x="4572000" y="428604"/>
            <a:chExt cx="4143404" cy="5929354"/>
          </a:xfrm>
        </p:grpSpPr>
        <p:pic>
          <p:nvPicPr>
            <p:cNvPr id="63" name="Рисунок 62" descr="book_PNG2122.png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572000" y="428604"/>
              <a:ext cx="4143404" cy="5929354"/>
            </a:xfrm>
            <a:prstGeom prst="rect">
              <a:avLst/>
            </a:prstGeom>
          </p:spPr>
        </p:pic>
        <p:sp>
          <p:nvSpPr>
            <p:cNvPr id="64" name="Прямоугольник 63"/>
            <p:cNvSpPr/>
            <p:nvPr/>
          </p:nvSpPr>
          <p:spPr>
            <a:xfrm>
              <a:off x="4714876" y="857232"/>
              <a:ext cx="3429024" cy="5143536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 smtClean="0">
                <a:solidFill>
                  <a:srgbClr val="C00000"/>
                </a:solidFill>
              </a:endParaRPr>
            </a:p>
            <a:p>
              <a:pPr algn="ctr"/>
              <a:endParaRPr lang="ru-RU" sz="24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96" name="июль"/>
          <p:cNvGrpSpPr/>
          <p:nvPr/>
        </p:nvGrpSpPr>
        <p:grpSpPr>
          <a:xfrm>
            <a:off x="410066" y="512353"/>
            <a:ext cx="4143404" cy="5929354"/>
            <a:chOff x="428596" y="428604"/>
            <a:chExt cx="4143404" cy="5929354"/>
          </a:xfrm>
        </p:grpSpPr>
        <p:pic>
          <p:nvPicPr>
            <p:cNvPr id="97" name="Рисунок 96" descr="book_PNG2122.png"/>
            <p:cNvPicPr>
              <a:picLocks noChangeAspect="1"/>
            </p:cNvPicPr>
            <p:nvPr/>
          </p:nvPicPr>
          <p:blipFill>
            <a:blip r:embed="rId5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28596" y="428604"/>
              <a:ext cx="4143404" cy="5929354"/>
            </a:xfrm>
            <a:prstGeom prst="rect">
              <a:avLst/>
            </a:prstGeom>
          </p:spPr>
        </p:pic>
        <p:sp>
          <p:nvSpPr>
            <p:cNvPr id="98" name="Прямоугольник 97"/>
            <p:cNvSpPr/>
            <p:nvPr/>
          </p:nvSpPr>
          <p:spPr>
            <a:xfrm>
              <a:off x="1000100" y="857232"/>
              <a:ext cx="3429024" cy="5143536"/>
            </a:xfrm>
            <a:prstGeom prst="rect">
              <a:avLst/>
            </a:prstGeom>
            <a:blipFill>
              <a:blip r:embed="rId6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9" name="сентябрь"/>
          <p:cNvGrpSpPr/>
          <p:nvPr/>
        </p:nvGrpSpPr>
        <p:grpSpPr>
          <a:xfrm>
            <a:off x="410066" y="512353"/>
            <a:ext cx="4143404" cy="5929354"/>
            <a:chOff x="428596" y="428604"/>
            <a:chExt cx="4143404" cy="5929354"/>
          </a:xfrm>
        </p:grpSpPr>
        <p:pic>
          <p:nvPicPr>
            <p:cNvPr id="100" name="Рисунок 99" descr="book_PNG2122.png"/>
            <p:cNvPicPr>
              <a:picLocks noChangeAspect="1"/>
            </p:cNvPicPr>
            <p:nvPr/>
          </p:nvPicPr>
          <p:blipFill>
            <a:blip r:embed="rId5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28596" y="428604"/>
              <a:ext cx="4143404" cy="5929354"/>
            </a:xfrm>
            <a:prstGeom prst="rect">
              <a:avLst/>
            </a:prstGeom>
          </p:spPr>
        </p:pic>
        <p:sp>
          <p:nvSpPr>
            <p:cNvPr id="101" name="Прямоугольник 100"/>
            <p:cNvSpPr/>
            <p:nvPr/>
          </p:nvSpPr>
          <p:spPr>
            <a:xfrm>
              <a:off x="1000100" y="857232"/>
              <a:ext cx="3429024" cy="5143536"/>
            </a:xfrm>
            <a:prstGeom prst="rect">
              <a:avLst/>
            </a:prstGeom>
            <a:blipFill>
              <a:blip r:embed="rId7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59555149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</p:childTnLst>
        </p:cTn>
      </p:par>
    </p:tnLst>
    <p:bldLst>
      <p:bldP spid="5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Стрелка вправо 54">
            <a:hlinkClick r:id="" action="ppaction://hlinkshowjump?jump=nextslide"/>
          </p:cNvPr>
          <p:cNvSpPr/>
          <p:nvPr/>
        </p:nvSpPr>
        <p:spPr>
          <a:xfrm>
            <a:off x="8196280" y="6309320"/>
            <a:ext cx="792717" cy="405827"/>
          </a:xfrm>
          <a:prstGeom prst="rightArrow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9" name="октябрь"/>
          <p:cNvGrpSpPr/>
          <p:nvPr/>
        </p:nvGrpSpPr>
        <p:grpSpPr>
          <a:xfrm>
            <a:off x="4538587" y="512353"/>
            <a:ext cx="4143404" cy="5929354"/>
            <a:chOff x="4572000" y="428604"/>
            <a:chExt cx="4143404" cy="5929354"/>
          </a:xfrm>
        </p:grpSpPr>
        <p:pic>
          <p:nvPicPr>
            <p:cNvPr id="60" name="Рисунок 59" descr="book_PNG2122.png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572000" y="428604"/>
              <a:ext cx="4143404" cy="5929354"/>
            </a:xfrm>
            <a:prstGeom prst="rect">
              <a:avLst/>
            </a:prstGeom>
          </p:spPr>
        </p:pic>
        <p:sp>
          <p:nvSpPr>
            <p:cNvPr id="61" name="Прямоугольник 60"/>
            <p:cNvSpPr/>
            <p:nvPr/>
          </p:nvSpPr>
          <p:spPr>
            <a:xfrm>
              <a:off x="4714876" y="857232"/>
              <a:ext cx="3429024" cy="5143536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62" name="август"/>
          <p:cNvGrpSpPr/>
          <p:nvPr/>
        </p:nvGrpSpPr>
        <p:grpSpPr>
          <a:xfrm>
            <a:off x="4538587" y="512353"/>
            <a:ext cx="4143404" cy="5929354"/>
            <a:chOff x="4572000" y="428604"/>
            <a:chExt cx="4143404" cy="5929354"/>
          </a:xfrm>
        </p:grpSpPr>
        <p:pic>
          <p:nvPicPr>
            <p:cNvPr id="63" name="Рисунок 62" descr="book_PNG2122.png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572000" y="428604"/>
              <a:ext cx="4143404" cy="5929354"/>
            </a:xfrm>
            <a:prstGeom prst="rect">
              <a:avLst/>
            </a:prstGeom>
          </p:spPr>
        </p:pic>
        <p:sp>
          <p:nvSpPr>
            <p:cNvPr id="64" name="Прямоугольник 63"/>
            <p:cNvSpPr/>
            <p:nvPr/>
          </p:nvSpPr>
          <p:spPr>
            <a:xfrm>
              <a:off x="4714876" y="857232"/>
              <a:ext cx="3429024" cy="5143536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 smtClean="0">
                <a:solidFill>
                  <a:srgbClr val="C00000"/>
                </a:solidFill>
              </a:endParaRPr>
            </a:p>
            <a:p>
              <a:pPr algn="ctr"/>
              <a:endParaRPr lang="ru-RU" sz="24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96" name="июль"/>
          <p:cNvGrpSpPr/>
          <p:nvPr/>
        </p:nvGrpSpPr>
        <p:grpSpPr>
          <a:xfrm>
            <a:off x="410066" y="512353"/>
            <a:ext cx="4143404" cy="5929354"/>
            <a:chOff x="428596" y="428604"/>
            <a:chExt cx="4143404" cy="5929354"/>
          </a:xfrm>
        </p:grpSpPr>
        <p:pic>
          <p:nvPicPr>
            <p:cNvPr id="97" name="Рисунок 96" descr="book_PNG2122.png"/>
            <p:cNvPicPr>
              <a:picLocks noChangeAspect="1"/>
            </p:cNvPicPr>
            <p:nvPr/>
          </p:nvPicPr>
          <p:blipFill>
            <a:blip r:embed="rId5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28596" y="428604"/>
              <a:ext cx="4143404" cy="5929354"/>
            </a:xfrm>
            <a:prstGeom prst="rect">
              <a:avLst/>
            </a:prstGeom>
          </p:spPr>
        </p:pic>
        <p:sp>
          <p:nvSpPr>
            <p:cNvPr id="98" name="Прямоугольник 97"/>
            <p:cNvSpPr/>
            <p:nvPr/>
          </p:nvSpPr>
          <p:spPr>
            <a:xfrm>
              <a:off x="1000100" y="857232"/>
              <a:ext cx="3429024" cy="5143536"/>
            </a:xfrm>
            <a:prstGeom prst="rect">
              <a:avLst/>
            </a:prstGeom>
            <a:blipFill>
              <a:blip r:embed="rId6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9" name="сентябрь"/>
          <p:cNvGrpSpPr/>
          <p:nvPr/>
        </p:nvGrpSpPr>
        <p:grpSpPr>
          <a:xfrm>
            <a:off x="410066" y="512353"/>
            <a:ext cx="4143404" cy="5929354"/>
            <a:chOff x="428596" y="428604"/>
            <a:chExt cx="4143404" cy="5929354"/>
          </a:xfrm>
        </p:grpSpPr>
        <p:pic>
          <p:nvPicPr>
            <p:cNvPr id="100" name="Рисунок 99" descr="book_PNG2122.png"/>
            <p:cNvPicPr>
              <a:picLocks noChangeAspect="1"/>
            </p:cNvPicPr>
            <p:nvPr/>
          </p:nvPicPr>
          <p:blipFill>
            <a:blip r:embed="rId5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28596" y="428604"/>
              <a:ext cx="4143404" cy="5929354"/>
            </a:xfrm>
            <a:prstGeom prst="rect">
              <a:avLst/>
            </a:prstGeom>
          </p:spPr>
        </p:pic>
        <p:sp>
          <p:nvSpPr>
            <p:cNvPr id="101" name="Прямоугольник 100"/>
            <p:cNvSpPr/>
            <p:nvPr/>
          </p:nvSpPr>
          <p:spPr>
            <a:xfrm>
              <a:off x="1000100" y="857232"/>
              <a:ext cx="3429024" cy="5143536"/>
            </a:xfrm>
            <a:prstGeom prst="rect">
              <a:avLst/>
            </a:prstGeom>
            <a:blipFill>
              <a:blip r:embed="rId7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3864390796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</p:childTnLst>
        </p:cTn>
      </p:par>
    </p:tnLst>
    <p:bldLst>
      <p:bldP spid="55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Стрелка вправо 54">
            <a:hlinkClick r:id="" action="ppaction://hlinkshowjump?jump=nextslide"/>
          </p:cNvPr>
          <p:cNvSpPr/>
          <p:nvPr/>
        </p:nvSpPr>
        <p:spPr>
          <a:xfrm>
            <a:off x="8196280" y="6309320"/>
            <a:ext cx="792717" cy="405827"/>
          </a:xfrm>
          <a:prstGeom prst="rightArrow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9" name="октябрь"/>
          <p:cNvGrpSpPr/>
          <p:nvPr/>
        </p:nvGrpSpPr>
        <p:grpSpPr>
          <a:xfrm>
            <a:off x="4538587" y="512353"/>
            <a:ext cx="4143404" cy="5929354"/>
            <a:chOff x="4572000" y="428604"/>
            <a:chExt cx="4143404" cy="5929354"/>
          </a:xfrm>
        </p:grpSpPr>
        <p:pic>
          <p:nvPicPr>
            <p:cNvPr id="60" name="Рисунок 59" descr="book_PNG2122.png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572000" y="428604"/>
              <a:ext cx="4143404" cy="5929354"/>
            </a:xfrm>
            <a:prstGeom prst="rect">
              <a:avLst/>
            </a:prstGeom>
          </p:spPr>
        </p:pic>
        <p:sp>
          <p:nvSpPr>
            <p:cNvPr id="61" name="Прямоугольник 60"/>
            <p:cNvSpPr/>
            <p:nvPr/>
          </p:nvSpPr>
          <p:spPr>
            <a:xfrm>
              <a:off x="4714876" y="857232"/>
              <a:ext cx="3429024" cy="5143536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62" name="август"/>
          <p:cNvGrpSpPr/>
          <p:nvPr/>
        </p:nvGrpSpPr>
        <p:grpSpPr>
          <a:xfrm>
            <a:off x="4538587" y="512353"/>
            <a:ext cx="4143404" cy="5929354"/>
            <a:chOff x="4572000" y="428604"/>
            <a:chExt cx="4143404" cy="5929354"/>
          </a:xfrm>
        </p:grpSpPr>
        <p:pic>
          <p:nvPicPr>
            <p:cNvPr id="63" name="Рисунок 62" descr="book_PNG2122.png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572000" y="428604"/>
              <a:ext cx="4143404" cy="5929354"/>
            </a:xfrm>
            <a:prstGeom prst="rect">
              <a:avLst/>
            </a:prstGeom>
          </p:spPr>
        </p:pic>
        <p:sp>
          <p:nvSpPr>
            <p:cNvPr id="64" name="Прямоугольник 63"/>
            <p:cNvSpPr/>
            <p:nvPr/>
          </p:nvSpPr>
          <p:spPr>
            <a:xfrm>
              <a:off x="4714876" y="857232"/>
              <a:ext cx="3429024" cy="5143536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 smtClean="0">
                <a:solidFill>
                  <a:srgbClr val="C00000"/>
                </a:solidFill>
              </a:endParaRPr>
            </a:p>
            <a:p>
              <a:pPr algn="ctr"/>
              <a:endParaRPr lang="ru-RU" sz="24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96" name="июль"/>
          <p:cNvGrpSpPr/>
          <p:nvPr/>
        </p:nvGrpSpPr>
        <p:grpSpPr>
          <a:xfrm>
            <a:off x="410066" y="512353"/>
            <a:ext cx="4143404" cy="5929354"/>
            <a:chOff x="428596" y="428604"/>
            <a:chExt cx="4143404" cy="5929354"/>
          </a:xfrm>
        </p:grpSpPr>
        <p:pic>
          <p:nvPicPr>
            <p:cNvPr id="97" name="Рисунок 96" descr="book_PNG2122.png"/>
            <p:cNvPicPr>
              <a:picLocks noChangeAspect="1"/>
            </p:cNvPicPr>
            <p:nvPr/>
          </p:nvPicPr>
          <p:blipFill>
            <a:blip r:embed="rId5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28596" y="428604"/>
              <a:ext cx="4143404" cy="5929354"/>
            </a:xfrm>
            <a:prstGeom prst="rect">
              <a:avLst/>
            </a:prstGeom>
          </p:spPr>
        </p:pic>
        <p:sp>
          <p:nvSpPr>
            <p:cNvPr id="98" name="Прямоугольник 97"/>
            <p:cNvSpPr/>
            <p:nvPr/>
          </p:nvSpPr>
          <p:spPr>
            <a:xfrm>
              <a:off x="1000100" y="857232"/>
              <a:ext cx="3429024" cy="5143536"/>
            </a:xfrm>
            <a:prstGeom prst="rect">
              <a:avLst/>
            </a:prstGeom>
            <a:blipFill>
              <a:blip r:embed="rId6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9" name="сентябрь"/>
          <p:cNvGrpSpPr/>
          <p:nvPr/>
        </p:nvGrpSpPr>
        <p:grpSpPr>
          <a:xfrm>
            <a:off x="410066" y="512353"/>
            <a:ext cx="4143404" cy="5929354"/>
            <a:chOff x="428596" y="428604"/>
            <a:chExt cx="4143404" cy="5929354"/>
          </a:xfrm>
        </p:grpSpPr>
        <p:pic>
          <p:nvPicPr>
            <p:cNvPr id="100" name="Рисунок 99" descr="book_PNG2122.png"/>
            <p:cNvPicPr>
              <a:picLocks noChangeAspect="1"/>
            </p:cNvPicPr>
            <p:nvPr/>
          </p:nvPicPr>
          <p:blipFill>
            <a:blip r:embed="rId5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28596" y="428604"/>
              <a:ext cx="4143404" cy="5929354"/>
            </a:xfrm>
            <a:prstGeom prst="rect">
              <a:avLst/>
            </a:prstGeom>
          </p:spPr>
        </p:pic>
        <p:sp>
          <p:nvSpPr>
            <p:cNvPr id="101" name="Прямоугольник 100"/>
            <p:cNvSpPr/>
            <p:nvPr/>
          </p:nvSpPr>
          <p:spPr>
            <a:xfrm>
              <a:off x="1000100" y="857232"/>
              <a:ext cx="3429024" cy="5143536"/>
            </a:xfrm>
            <a:prstGeom prst="rect">
              <a:avLst/>
            </a:prstGeom>
            <a:blipFill>
              <a:blip r:embed="rId7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37312410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</p:childTnLst>
        </p:cTn>
      </p:par>
    </p:tnLst>
    <p:bldLst>
      <p:bldP spid="5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Стрелка вправо 54">
            <a:hlinkClick r:id="" action="ppaction://hlinkshowjump?jump=nextslide"/>
          </p:cNvPr>
          <p:cNvSpPr/>
          <p:nvPr/>
        </p:nvSpPr>
        <p:spPr>
          <a:xfrm>
            <a:off x="8196280" y="6309320"/>
            <a:ext cx="792717" cy="405827"/>
          </a:xfrm>
          <a:prstGeom prst="rightArrow">
            <a:avLst/>
          </a:prstGeom>
          <a:solidFill>
            <a:srgbClr val="FFFF00"/>
          </a:solidFill>
          <a:ln>
            <a:solidFill>
              <a:srgbClr val="7030A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9" name="октябрь"/>
          <p:cNvGrpSpPr/>
          <p:nvPr/>
        </p:nvGrpSpPr>
        <p:grpSpPr>
          <a:xfrm>
            <a:off x="4538587" y="512353"/>
            <a:ext cx="4143404" cy="5929354"/>
            <a:chOff x="4572000" y="428604"/>
            <a:chExt cx="4143404" cy="5929354"/>
          </a:xfrm>
        </p:grpSpPr>
        <p:pic>
          <p:nvPicPr>
            <p:cNvPr id="60" name="Рисунок 59" descr="book_PNG2122.png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572000" y="428604"/>
              <a:ext cx="4143404" cy="5929354"/>
            </a:xfrm>
            <a:prstGeom prst="rect">
              <a:avLst/>
            </a:prstGeom>
          </p:spPr>
        </p:pic>
        <p:sp>
          <p:nvSpPr>
            <p:cNvPr id="61" name="Прямоугольник 60"/>
            <p:cNvSpPr/>
            <p:nvPr/>
          </p:nvSpPr>
          <p:spPr>
            <a:xfrm>
              <a:off x="4714876" y="857232"/>
              <a:ext cx="3429024" cy="5143536"/>
            </a:xfrm>
            <a:prstGeom prst="rect">
              <a:avLst/>
            </a:prstGeom>
            <a:blipFill>
              <a:blip r:embed="rId3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62" name="август"/>
          <p:cNvGrpSpPr/>
          <p:nvPr/>
        </p:nvGrpSpPr>
        <p:grpSpPr>
          <a:xfrm>
            <a:off x="4538587" y="512353"/>
            <a:ext cx="4143404" cy="5929354"/>
            <a:chOff x="4572000" y="428604"/>
            <a:chExt cx="4143404" cy="5929354"/>
          </a:xfrm>
        </p:grpSpPr>
        <p:pic>
          <p:nvPicPr>
            <p:cNvPr id="63" name="Рисунок 62" descr="book_PNG2122.png"/>
            <p:cNvPicPr>
              <a:picLocks noChangeAspect="1"/>
            </p:cNvPicPr>
            <p:nvPr/>
          </p:nvPicPr>
          <p:blipFill>
            <a:blip r:embed="rId2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572000" y="428604"/>
              <a:ext cx="4143404" cy="5929354"/>
            </a:xfrm>
            <a:prstGeom prst="rect">
              <a:avLst/>
            </a:prstGeom>
          </p:spPr>
        </p:pic>
        <p:sp>
          <p:nvSpPr>
            <p:cNvPr id="64" name="Прямоугольник 63"/>
            <p:cNvSpPr/>
            <p:nvPr/>
          </p:nvSpPr>
          <p:spPr>
            <a:xfrm>
              <a:off x="4714876" y="857232"/>
              <a:ext cx="3429024" cy="5143536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400" b="1" dirty="0" smtClean="0">
                <a:solidFill>
                  <a:srgbClr val="C00000"/>
                </a:solidFill>
              </a:endParaRPr>
            </a:p>
            <a:p>
              <a:pPr algn="ctr"/>
              <a:endParaRPr lang="ru-RU" sz="2400" b="1" dirty="0">
                <a:solidFill>
                  <a:srgbClr val="C00000"/>
                </a:solidFill>
              </a:endParaRPr>
            </a:p>
          </p:txBody>
        </p:sp>
      </p:grpSp>
      <p:grpSp>
        <p:nvGrpSpPr>
          <p:cNvPr id="96" name="июль"/>
          <p:cNvGrpSpPr/>
          <p:nvPr/>
        </p:nvGrpSpPr>
        <p:grpSpPr>
          <a:xfrm>
            <a:off x="410066" y="512353"/>
            <a:ext cx="4143404" cy="5929354"/>
            <a:chOff x="428596" y="428604"/>
            <a:chExt cx="4143404" cy="5929354"/>
          </a:xfrm>
        </p:grpSpPr>
        <p:pic>
          <p:nvPicPr>
            <p:cNvPr id="97" name="Рисунок 96" descr="book_PNG2122.png"/>
            <p:cNvPicPr>
              <a:picLocks noChangeAspect="1"/>
            </p:cNvPicPr>
            <p:nvPr/>
          </p:nvPicPr>
          <p:blipFill>
            <a:blip r:embed="rId5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28596" y="428604"/>
              <a:ext cx="4143404" cy="5929354"/>
            </a:xfrm>
            <a:prstGeom prst="rect">
              <a:avLst/>
            </a:prstGeom>
          </p:spPr>
        </p:pic>
        <p:sp>
          <p:nvSpPr>
            <p:cNvPr id="98" name="Прямоугольник 97"/>
            <p:cNvSpPr/>
            <p:nvPr/>
          </p:nvSpPr>
          <p:spPr>
            <a:xfrm>
              <a:off x="1000100" y="857232"/>
              <a:ext cx="3429024" cy="5143536"/>
            </a:xfrm>
            <a:prstGeom prst="rect">
              <a:avLst/>
            </a:prstGeom>
            <a:blipFill>
              <a:blip r:embed="rId6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9" name="сентябрь"/>
          <p:cNvGrpSpPr/>
          <p:nvPr/>
        </p:nvGrpSpPr>
        <p:grpSpPr>
          <a:xfrm>
            <a:off x="410066" y="512353"/>
            <a:ext cx="4143404" cy="5929354"/>
            <a:chOff x="428596" y="428604"/>
            <a:chExt cx="4143404" cy="5929354"/>
          </a:xfrm>
        </p:grpSpPr>
        <p:pic>
          <p:nvPicPr>
            <p:cNvPr id="100" name="Рисунок 99" descr="book_PNG2122.png"/>
            <p:cNvPicPr>
              <a:picLocks noChangeAspect="1"/>
            </p:cNvPicPr>
            <p:nvPr/>
          </p:nvPicPr>
          <p:blipFill>
            <a:blip r:embed="rId5" cstate="email"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>
            <a:xfrm>
              <a:off x="428596" y="428604"/>
              <a:ext cx="4143404" cy="5929354"/>
            </a:xfrm>
            <a:prstGeom prst="rect">
              <a:avLst/>
            </a:prstGeom>
          </p:spPr>
        </p:pic>
        <p:sp>
          <p:nvSpPr>
            <p:cNvPr id="101" name="Прямоугольник 100"/>
            <p:cNvSpPr/>
            <p:nvPr/>
          </p:nvSpPr>
          <p:spPr>
            <a:xfrm>
              <a:off x="1000100" y="857232"/>
              <a:ext cx="3429024" cy="5143536"/>
            </a:xfrm>
            <a:prstGeom prst="rect">
              <a:avLst/>
            </a:prstGeom>
            <a:blipFill>
              <a:blip r:embed="rId7"/>
              <a:stretch>
                <a:fillRect/>
              </a:stretch>
            </a:blip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293377102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</p:childTnLst>
        </p:cTn>
      </p:par>
    </p:tnLst>
    <p:bldLst>
      <p:bldP spid="55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420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7030A0"/>
      </a:hlink>
      <a:folHlink>
        <a:srgbClr val="7030A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</TotalTime>
  <Words>26</Words>
  <Application>Microsoft Office PowerPoint</Application>
  <PresentationFormat>Экран (4:3)</PresentationFormat>
  <Paragraphs>18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Cordeballet</vt:lpstr>
      <vt:lpstr>Calibri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Информационные источники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для девочек-хозяюшек</dc:title>
  <dc:creator>Фокина Лидия Петровна</dc:creator>
  <cp:keywords>Викторина</cp:keywords>
  <cp:lastModifiedBy>User</cp:lastModifiedBy>
  <cp:revision>28</cp:revision>
  <dcterms:created xsi:type="dcterms:W3CDTF">2015-12-19T14:28:02Z</dcterms:created>
  <dcterms:modified xsi:type="dcterms:W3CDTF">2017-02-24T14:51:37Z</dcterms:modified>
</cp:coreProperties>
</file>