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57" r:id="rId4"/>
    <p:sldId id="275" r:id="rId5"/>
    <p:sldId id="277" r:id="rId6"/>
    <p:sldId id="278" r:id="rId7"/>
    <p:sldId id="279" r:id="rId8"/>
    <p:sldId id="280" r:id="rId9"/>
    <p:sldId id="285" r:id="rId10"/>
    <p:sldId id="282" r:id="rId11"/>
    <p:sldId id="286" r:id="rId12"/>
    <p:sldId id="281" r:id="rId13"/>
    <p:sldId id="287" r:id="rId14"/>
    <p:sldId id="288" r:id="rId15"/>
    <p:sldId id="262" r:id="rId16"/>
    <p:sldId id="283" r:id="rId17"/>
    <p:sldId id="28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947C3-3F77-43EE-BA21-199A7440621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8DCB-B310-442F-9631-9C50E8B229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947C3-3F77-43EE-BA21-199A7440621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8DCB-B310-442F-9631-9C50E8B229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947C3-3F77-43EE-BA21-199A7440621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8DCB-B310-442F-9631-9C50E8B229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947C3-3F77-43EE-BA21-199A7440621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8DCB-B310-442F-9631-9C50E8B229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947C3-3F77-43EE-BA21-199A7440621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8DCB-B310-442F-9631-9C50E8B229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947C3-3F77-43EE-BA21-199A7440621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8DCB-B310-442F-9631-9C50E8B229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947C3-3F77-43EE-BA21-199A7440621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8DCB-B310-442F-9631-9C50E8B229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947C3-3F77-43EE-BA21-199A7440621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8DCB-B310-442F-9631-9C50E8B229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947C3-3F77-43EE-BA21-199A7440621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8DCB-B310-442F-9631-9C50E8B229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947C3-3F77-43EE-BA21-199A7440621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8DCB-B310-442F-9631-9C50E8B229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947C3-3F77-43EE-BA21-199A7440621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8DCB-B310-442F-9631-9C50E8B2290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>
            <a:alpha val="7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3947C3-3F77-43EE-BA21-199A7440621F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88DCB-B310-442F-9631-9C50E8B2290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08720"/>
            <a:ext cx="9144000" cy="2907755"/>
          </a:xfrm>
        </p:spPr>
        <p:txBody>
          <a:bodyPr>
            <a:normAutofit fontScale="90000"/>
          </a:bodyPr>
          <a:lstStyle/>
          <a:p>
            <a:r>
              <a:rPr lang="ru-RU" sz="31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ВЫПУСКНАЯ КВАЛИФИКАЦИОННАЯ (БАКАЛАВРСКАЯ) </a:t>
            </a:r>
            <a:r>
              <a:rPr lang="ru-RU" sz="3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РАБОТА по теме: </a:t>
            </a:r>
            <a:br>
              <a:rPr lang="ru-RU" sz="31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31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«ФОРМИРОВАНИЕ </a:t>
            </a:r>
            <a:r>
              <a:rPr lang="ru-RU" sz="36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ЗНАНИЙ О ТЕХНИЧЕСКИХ ПРОФЕССИЯХ </a:t>
            </a:r>
            <a:r>
              <a:rPr lang="ru-RU" sz="36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 ДЕТЕЙ СТАРШЕГО ДОШКОЛЬНОГО </a:t>
            </a:r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ВОЗРАСТА»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/>
            </a:r>
            <a:br>
              <a:rPr lang="ru-RU" sz="3600" dirty="0">
                <a:latin typeface="Arial" pitchFamily="34" charset="0"/>
                <a:cs typeface="Arial" pitchFamily="34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049688"/>
            <a:ext cx="9144000" cy="2808312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3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Руководитель </a:t>
            </a:r>
            <a:r>
              <a:rPr lang="ru-RU" sz="30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: доцент</a:t>
            </a:r>
            <a:r>
              <a:rPr lang="ru-RU" sz="3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канд. </a:t>
            </a:r>
            <a:r>
              <a:rPr lang="ru-RU" sz="3000" dirty="0" err="1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пед</a:t>
            </a:r>
            <a:r>
              <a:rPr lang="ru-RU" sz="3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. наук </a:t>
            </a:r>
            <a:r>
              <a:rPr lang="ru-RU" sz="30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                  О.В</a:t>
            </a:r>
            <a:r>
              <a:rPr lang="ru-RU" sz="3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. Парфенова </a:t>
            </a:r>
          </a:p>
          <a:p>
            <a:pPr algn="r"/>
            <a:r>
              <a:rPr lang="ru-RU" sz="3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algn="r"/>
            <a:r>
              <a:rPr lang="ru-RU" sz="3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Выпускник </a:t>
            </a:r>
            <a:r>
              <a:rPr lang="ru-RU" sz="30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: Л.Г</a:t>
            </a:r>
            <a:r>
              <a:rPr lang="ru-RU" sz="30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.  </a:t>
            </a:r>
            <a:r>
              <a:rPr lang="ru-RU" sz="30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Лукина</a:t>
            </a:r>
          </a:p>
          <a:p>
            <a:pPr algn="r"/>
            <a:endParaRPr lang="ru-RU" sz="30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30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Чебоксары 2021                    </a:t>
            </a:r>
            <a:endParaRPr lang="ru-RU" sz="30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Содержание работы по формированию у детей 5 – 6 лет знаний о технических профессиях</a:t>
            </a:r>
            <a:r>
              <a:rPr lang="ru-RU" sz="3600" dirty="0"/>
              <a:t/>
            </a:r>
            <a:br>
              <a:rPr lang="ru-RU" sz="3600" dirty="0"/>
            </a:br>
            <a:endParaRPr lang="ru-RU" sz="40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99390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Основной </a:t>
            </a:r>
            <a:r>
              <a:rPr lang="ru-RU" sz="24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этап формирования знаний о видах технических </a:t>
            </a: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профессий: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- занятия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«Знакомство с работой плотника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»,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«Хочу быть инженером», «Заводские профессии»,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«Знакомство с профессией железнодорожника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»;</a:t>
            </a:r>
            <a:endParaRPr lang="ru-RU" sz="24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лепка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«Инструменты плотника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»; конструирование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из строительного материала «Мы – инженеры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»;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рисование «Какие я знаю заводские профессии» и другие формы работы);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-"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сюжетно-ролевая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игра «Строители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»; 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- досуг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 родителями воспитанников «Знакомимся с профессией химик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»;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- просмотр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видеороликов с детским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экспериментированием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 другие формы работы.</a:t>
            </a:r>
            <a:endParaRPr lang="ru-RU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28803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Содержание работы по формированию у детей 5 – 6 лет знаний о технических профессиях</a:t>
            </a:r>
            <a:r>
              <a:rPr lang="ru-RU" sz="3600" dirty="0"/>
              <a:t/>
            </a:r>
            <a:br>
              <a:rPr lang="ru-RU" sz="3600" dirty="0"/>
            </a:br>
            <a:endParaRPr lang="ru-RU" sz="40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606591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основном </a:t>
            </a:r>
            <a:r>
              <a:rPr lang="ru-RU" sz="24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этапе работы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дошкольники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знакомились с профессиями, связанными с их родным городом Новочебоксарском и градообразующим предприятием – </a:t>
            </a:r>
            <a:r>
              <a:rPr lang="ru-RU" sz="2400" dirty="0" err="1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Химпромом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: ученый-химик, лаборант, химик-эколог. Больше всего дошкольникам понравился досуг, проведенный совместно с их родителями, в ходе которого ребята могли поучаствовать в организации различных опытов.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Составляя загадки-описания по особенностям различных профессий, дети не испытывали никаких трудностей: с легкостью описывали оборудование, трудовые действия и внешний вид представителей технических профессий. Дети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 удовольствием просматривали видеоматериалы, анализировали особенности представленных профессий, аргументировано доказывая свою точку зрения</a:t>
            </a:r>
            <a:r>
              <a:rPr lang="ru-RU" sz="24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64807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Содержание работы по формированию у детей 5 – 6 лет знаний о технических профессиях</a:t>
            </a:r>
            <a:r>
              <a:rPr lang="ru-RU" sz="3600" dirty="0"/>
              <a:t/>
            </a:r>
            <a:br>
              <a:rPr lang="ru-RU" sz="3600" dirty="0"/>
            </a:br>
            <a:endParaRPr lang="ru-RU" sz="40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7290048"/>
          </a:xfrm>
        </p:spPr>
        <p:txBody>
          <a:bodyPr>
            <a:noAutofit/>
          </a:bodyPr>
          <a:lstStyle/>
          <a:p>
            <a:pPr indent="3429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Заключительный – этап </a:t>
            </a: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самостоятельного </a:t>
            </a:r>
            <a:r>
              <a:rPr lang="ru-RU" sz="24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использования полученных знаний о технических профессиях в игровой </a:t>
            </a: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деятельности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- сюжетно-ролевые игры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«Химическая лаборатория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», «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Железнодорожное депо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», «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Метеорологическая станция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», «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Строители дома»;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- игры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«Карусель технических профессий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»,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«Кому это нужно для работы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?», «Мастера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 ремонту»;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4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профориентоционная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игра-квест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«Дом для друзей»;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- олимпиада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«Калейдоскоп профессий».</a:t>
            </a:r>
          </a:p>
          <a:p>
            <a:pPr algn="just">
              <a:buNone/>
            </a:pP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 indent="3429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8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64807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Содержание работы по формированию у детей 5 – 6 лет знаний о технических профессиях</a:t>
            </a:r>
            <a:r>
              <a:rPr lang="ru-RU" sz="3600" dirty="0"/>
              <a:t/>
            </a:r>
            <a:br>
              <a:rPr lang="ru-RU" sz="3600" dirty="0"/>
            </a:br>
            <a:endParaRPr lang="ru-RU" sz="40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9144000" cy="729004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На заключительном </a:t>
            </a:r>
            <a:r>
              <a:rPr lang="ru-RU" sz="24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этапе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работы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благодаря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ранее полученным знаниям дошкольники с легкостью решали предложенные педагогом задания. Закрепить знания дошкольников об оборудовании представителей технических профессий</a:t>
            </a:r>
            <a:r>
              <a:rPr lang="ru-RU" sz="24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позволили дидактические игры «Карусель технических профессий», «Кому это нужно для работы?», «Мастера по ремонту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».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Во время </a:t>
            </a:r>
            <a:r>
              <a:rPr lang="ru-RU" sz="2400" dirty="0" err="1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профориентационной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err="1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игры-квест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«Дом для друзей» дети продемонстрировали свои исследовательские навыки. </a:t>
            </a:r>
          </a:p>
          <a:p>
            <a:pPr algn="just">
              <a:buNone/>
            </a:pP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Олимпиада «Калейдоскоп профессий» позволила детям показать свой уровень подготовки, транслировать полученные знаний и представления о технических профессиях.</a:t>
            </a:r>
          </a:p>
          <a:p>
            <a:pPr algn="just">
              <a:buNone/>
            </a:pPr>
            <a:endParaRPr lang="ru-RU" sz="2400" dirty="0"/>
          </a:p>
          <a:p>
            <a:pPr algn="just">
              <a:buNone/>
            </a:pPr>
            <a:endParaRPr lang="ru-RU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indent="3429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8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64807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Организация предметно-развивающей среды</a:t>
            </a:r>
            <a:r>
              <a:rPr lang="ru-RU" sz="3600" dirty="0"/>
              <a:t/>
            </a:r>
            <a:br>
              <a:rPr lang="ru-RU" sz="3600" dirty="0"/>
            </a:br>
            <a:endParaRPr lang="ru-RU" sz="40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7866112"/>
          </a:xfrm>
        </p:spPr>
        <p:txBody>
          <a:bodyPr>
            <a:noAutofit/>
          </a:bodyPr>
          <a:lstStyle/>
          <a:p>
            <a:pPr algn="just">
              <a:buNone/>
            </a:pPr>
            <a:endParaRPr lang="ru-RU" sz="2400" dirty="0"/>
          </a:p>
          <a:p>
            <a:pPr algn="just">
              <a:buNone/>
            </a:pPr>
            <a:endParaRPr lang="ru-RU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indent="3429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8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908720"/>
            <a:ext cx="9144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Территория и внутреннее оформление группы соответствовало теме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профориентационной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работы. Уголок профессий обновлялся периодически, после каждого занятия или игры, посвященной какой-либо технической профессии.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Уголок профессии представлял собой красочно оформленный уголок, в котором находились иллюстрации профессии, фотографии, атрибуты для сюжетно-ролевых игр.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Дошкольники с большим удовольствием рассматривали фотографии, иллюстрации, атрибуты профессии; беседовали между собой о предназначении оборудования. В первой или второй половине дня дети в группе любили изучать альбом технических профессий, который состоял из фотографии представителя профессии; таблицы, в которой схематически изображены цель деятельности, действия представителя данной профессии, конечный результат.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8367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Результаты контрольного этапа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 экспериментальной 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группе 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после 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серии проведенных занятий и 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игр произошли следующие изменения:</a:t>
            </a:r>
          </a:p>
          <a:p>
            <a:pPr algn="just">
              <a:buFontTx/>
              <a:buChar char="-"/>
            </a:pP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увеличилось количество детей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, предпочитающих 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тип профессии «человек-техника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». 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Дети стали чаще выбирать ответы: «ремонтировать сломавшийся велосипед, игрушки, мебель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», 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«смотреть фильмы, диафильмы о создании какой-нибудь 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машине», 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«слушать и читать книги об устройстве и работе механизмов, машин, приборов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»;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4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-"/>
            </a:pP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увеличилось 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количество 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детей, 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имеющих высокий уровень представлений о труде взрослых технических 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профессий. 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При выборе технической профессии, которую необходимо описать, ребята стали выбирать профессии инженера, железнодорожника и метеоролога, которые на констатирующем этапе не 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выбирали;</a:t>
            </a:r>
          </a:p>
          <a:p>
            <a:pPr algn="just">
              <a:buNone/>
            </a:pP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расширились представления об орудиях труда («инженеры работают с компьютерами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», 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«железнодорожник работает с поездами, </a:t>
            </a:r>
            <a:r>
              <a:rPr lang="ru-RU" sz="3400" dirty="0" err="1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локомативами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», 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«метеоролог работает с разными аппаратами, которые погоду измеряют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»);</a:t>
            </a:r>
            <a:endParaRPr lang="ru-RU" sz="3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-"/>
            </a:pPr>
            <a:endParaRPr lang="ru-RU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FontTx/>
              <a:buChar char="-"/>
            </a:pPr>
            <a:endParaRPr lang="ru-RU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8367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Результаты контрольного этапа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дети давали более подробные описания внешнего вида представителей технических профессий («метеоролог должен ходить в плаще, чтобы мерить любую погоду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», 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«железнодорожника ходит в специальной красивой форме серого 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цвета», 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«инженер всегда с галстуком, белой рубашке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»);</a:t>
            </a:r>
            <a:endParaRPr lang="ru-RU" sz="3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перечисляли больше трудовых действий представителей технических профессий: 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инженеры рисуют планы, как строители будут строить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», 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«метеоролог говорит, какая будет погода, чтобы пилоты знали, можно ли полететь на самолете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»;</a:t>
            </a:r>
            <a:endParaRPr lang="ru-RU" sz="3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раскрыли результат труда: «карта нового дома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», 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«мама с дочкой возьмут зонтик и не промокнут, когда метеоролог скажет про дождь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»;</a:t>
            </a:r>
            <a:endParaRPr lang="ru-RU" sz="3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дошкольники, описывающие технические профессии, проявляли заинтересованность, увлеченность, положительное 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отношение.</a:t>
            </a:r>
            <a:endParaRPr lang="ru-RU" sz="3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64488" cy="62068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08720"/>
            <a:ext cx="9144000" cy="594928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Таким образом, положительные изменения, происшедшие в процессе формирующей стадии эксперимента, позволяет признать проведение опытной работы достаточно успешной, эффективность предложенных педагогических условий формирования представлений о технических профессиях у детей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5 - 6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лет подтвержденной, что свидетельствует о правомерности выдвинутой гипотезы.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69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Актуальность исследования</a:t>
            </a:r>
            <a:endParaRPr lang="ru-RU" sz="36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4536504"/>
          </a:xfrm>
        </p:spPr>
        <p:txBody>
          <a:bodyPr>
            <a:normAutofit fontScale="92500" lnSpcReduction="20000"/>
          </a:bodyPr>
          <a:lstStyle/>
          <a:p>
            <a:pPr indent="3429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Одним из целевых ориентиров на этапе завершения дошкольного образования, прописанным в ФГОС ДО, является следующая </a:t>
            </a:r>
            <a:r>
              <a:rPr lang="ru-RU" sz="26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возрастная </a:t>
            </a:r>
            <a:r>
              <a:rPr lang="ru-RU" sz="26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характеристика возможных достижений ребенка – «ребенок обладает установкой положительного отношения к миру, к разным видам труда</a:t>
            </a:r>
            <a:r>
              <a:rPr lang="ru-RU" sz="26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». </a:t>
            </a:r>
          </a:p>
          <a:p>
            <a:pPr indent="342900" algn="just">
              <a:lnSpc>
                <a:spcPct val="110000"/>
              </a:lnSpc>
              <a:spcBef>
                <a:spcPts val="0"/>
              </a:spcBef>
              <a:buNone/>
            </a:pPr>
            <a:endParaRPr lang="ru-RU" sz="26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indent="342900" algn="just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 связи с тем, что ранняя детская профориентация имеет огромное значение для включения дошкольников в социальный мир, а его вопросы недостаточно разработаны, нами было решено изучить процесс формирования знаний о технических профессиях у детей старшего дошкольного возраста.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Научный аппарат исследования</a:t>
            </a:r>
            <a:endParaRPr lang="ru-RU" sz="40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92696"/>
            <a:ext cx="9144000" cy="5904656"/>
          </a:xfrm>
        </p:spPr>
        <p:txBody>
          <a:bodyPr>
            <a:normAutofit fontScale="70000" lnSpcReduction="20000"/>
          </a:bodyPr>
          <a:lstStyle/>
          <a:p>
            <a:pPr indent="3429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Проблема </a:t>
            </a:r>
            <a:r>
              <a:rPr lang="ru-RU" sz="34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исследования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: каковы педагогические условия формирования знаний о технических профессиях у детей старшего дошкольного возраста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?</a:t>
            </a:r>
          </a:p>
          <a:p>
            <a:pPr indent="3429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3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indent="3429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Цель исследования: </a:t>
            </a:r>
            <a:r>
              <a:rPr lang="ru-RU" sz="3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выявление педагогических условий формирования знаний о технических профессиях у детей старшего дошкольного возраста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3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indent="3429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3400" b="1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indent="3429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Объект исследования: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формирование знаний о технических профессиях у детей старшего дошкольного возраста.</a:t>
            </a:r>
          </a:p>
          <a:p>
            <a:pPr indent="3429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34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indent="3429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Предмет исследования: 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педагогические условия</a:t>
            </a:r>
            <a:r>
              <a:rPr lang="ru-RU" sz="3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формирования знаний о технических профессиях у детей старшего дошкольного возраста.</a:t>
            </a:r>
          </a:p>
          <a:p>
            <a:pPr indent="3429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34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indent="3429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34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indent="3429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3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Гипотеза исследования</a:t>
            </a:r>
            <a:endParaRPr lang="ru-RU" sz="40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7218040"/>
          </a:xfrm>
        </p:spPr>
        <p:txBody>
          <a:bodyPr>
            <a:noAutofit/>
          </a:bodyPr>
          <a:lstStyle/>
          <a:p>
            <a:pPr indent="34290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Формирование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знаний о технических профессиях у детей старшего дошкольного возраста будет эффективно если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indent="342900" algn="just">
              <a:spcBef>
                <a:spcPts val="0"/>
              </a:spcBef>
              <a:buNone/>
            </a:pPr>
            <a:endParaRPr lang="ru-RU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indent="34290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использовать </a:t>
            </a:r>
            <a:r>
              <a:rPr lang="ru-RU" sz="2400" dirty="0" err="1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деятельностный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подход, который позволяет дошкольнику в игровой деятельности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примерить» на себя ту или иную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профессию;</a:t>
            </a:r>
            <a:endParaRPr lang="ru-RU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indent="342900" algn="just">
              <a:spcBef>
                <a:spcPts val="0"/>
              </a:spcBef>
              <a:buNone/>
            </a:pP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сочетать разные методы формирования и закрепления знаний о технических профессиях с (беседы, просмотр видеороликов о профессиях, дидактические игры, продуктивные виды деятельности, проведений праздников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);</a:t>
            </a:r>
          </a:p>
          <a:p>
            <a:pPr indent="34290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применять интерактивные путешествия по рабочим местам технических профессий: </a:t>
            </a:r>
            <a:r>
              <a:rPr lang="ru-RU" sz="24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квесты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indent="342900" algn="just"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территория и внутреннее оформление помещений будет соответствовать теме </a:t>
            </a:r>
            <a:r>
              <a:rPr lang="ru-RU" sz="2400" dirty="0" err="1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профориентационной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работы: альбомы, атрибуты к сюжетно-ролевым играм,  уголки профессий. </a:t>
            </a:r>
          </a:p>
          <a:p>
            <a:pPr indent="3429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Результаты констатирующего этапа исследования</a:t>
            </a:r>
            <a:endParaRPr lang="ru-RU" sz="40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20688"/>
            <a:ext cx="9144000" cy="7290048"/>
          </a:xfrm>
        </p:spPr>
        <p:txBody>
          <a:bodyPr>
            <a:noAutofit/>
          </a:bodyPr>
          <a:lstStyle/>
          <a:p>
            <a:pPr indent="3429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8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для детей данного возраста менее предпочитаемым типом профессии явился тип «Человек-техника», наиболее предпочитаемым – тип «Человек-природа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»;</a:t>
            </a:r>
          </a:p>
          <a:p>
            <a:pPr algn="just">
              <a:buNone/>
            </a:pPr>
            <a:endParaRPr lang="ru-RU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наиболее знакомыми и популярными техническими профессиями для детей 5-6 лет оказались профессии пожарного и строителя, наименее понятными и известными – профессии инженера, железнодорожника и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метеоролога;</a:t>
            </a:r>
          </a:p>
          <a:p>
            <a:pPr algn="just">
              <a:buNone/>
            </a:pPr>
            <a:endParaRPr lang="ru-RU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дошкольники имеют представления об орудиях труда, частично владеют сведениями о трудовых операциях представителей технических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профессий;</a:t>
            </a:r>
            <a:endParaRPr lang="ru-RU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Результаты констатирующего этапа исследования</a:t>
            </a:r>
            <a:endParaRPr lang="ru-RU" sz="40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9144000" cy="7290048"/>
          </a:xfrm>
        </p:spPr>
        <p:txBody>
          <a:bodyPr>
            <a:noAutofit/>
          </a:bodyPr>
          <a:lstStyle/>
          <a:p>
            <a:pPr indent="3429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8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Испытываемые трудности: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у детей имеются трудности при описании особенностей внешнего вида представителей технических профессий, были выявлены сложности при формировании выводов о результатах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труда;</a:t>
            </a:r>
          </a:p>
          <a:p>
            <a:pPr algn="just">
              <a:buNone/>
            </a:pPr>
            <a:endParaRPr lang="ru-RU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большинство дошкольников испытывают нейтральное отношение к труду представителя технической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профессии;</a:t>
            </a:r>
          </a:p>
          <a:p>
            <a:pPr algn="just">
              <a:buNone/>
            </a:pPr>
            <a:endParaRPr lang="ru-RU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представления детей о трудовой деятельности человека технической профессии недостаточно полные. Дошкольники не понимают их роли для человека. Участвуют в трудовой деятельности только вместе с воспитателем. </a:t>
            </a:r>
          </a:p>
          <a:p>
            <a:pPr algn="just">
              <a:buNone/>
            </a:pP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 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90872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Содержание работы по формированию у детей 5 – 6 лет знаний о технических профессиях</a:t>
            </a:r>
            <a:r>
              <a:rPr lang="ru-RU" sz="3600" dirty="0"/>
              <a:t/>
            </a:r>
            <a:br>
              <a:rPr lang="ru-RU" sz="3600" dirty="0"/>
            </a:br>
            <a:endParaRPr lang="ru-RU" sz="40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729004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Для успешного формирования у детей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5 - 6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лет знаний о технических профессиях необходимо соблюдение следующих условий:</a:t>
            </a:r>
          </a:p>
          <a:p>
            <a:pPr algn="just">
              <a:buNone/>
            </a:pP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поэтапная организация работы: от раскрытия понятия «технические профессии» к формированию представлений и знаний о видах технических профессий, к самостоятельному использованию полученных знаний в своих играх и других видах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деятельности; </a:t>
            </a:r>
          </a:p>
          <a:p>
            <a:pPr algn="just">
              <a:buNone/>
            </a:pPr>
            <a:endParaRPr lang="ru-RU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– включение в систему работы специально разработанных для детей разнообразных форм работы.</a:t>
            </a:r>
          </a:p>
          <a:p>
            <a:pPr indent="34290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28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Содержание работы по формированию у детей 5 – 6 лет знаний о технических профессиях</a:t>
            </a:r>
            <a:r>
              <a:rPr lang="ru-RU" sz="3600" dirty="0"/>
              <a:t/>
            </a:r>
            <a:br>
              <a:rPr lang="ru-RU" sz="3600" dirty="0"/>
            </a:br>
            <a:endParaRPr lang="ru-RU" sz="40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993904"/>
          </a:xfrm>
        </p:spPr>
        <p:txBody>
          <a:bodyPr>
            <a:noAutofit/>
          </a:bodyPr>
          <a:lstStyle/>
          <a:p>
            <a:pPr indent="34290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Программа состояла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из трех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этапов:</a:t>
            </a:r>
          </a:p>
          <a:p>
            <a:pPr algn="just">
              <a:buNone/>
            </a:pPr>
            <a:r>
              <a:rPr lang="ru-RU" sz="24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Вводный – этап формирования представлений о понятии «технические профессии</a:t>
            </a: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»: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400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- беседа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«Что такое профессия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?»;</a:t>
            </a:r>
          </a:p>
          <a:p>
            <a:pPr algn="just">
              <a:buNone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- занятие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«Знакомство с техническими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профессиями»).</a:t>
            </a:r>
          </a:p>
          <a:p>
            <a:pPr algn="just">
              <a:buNone/>
            </a:pPr>
            <a:endParaRPr lang="ru-RU" sz="24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20688"/>
            <a:ext cx="9144000" cy="57606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Содержание работы по формированию у детей 5 – 6 лет знаний о технических профессиях</a:t>
            </a:r>
            <a:r>
              <a:rPr lang="ru-RU" sz="3600" dirty="0"/>
              <a:t/>
            </a:r>
            <a:br>
              <a:rPr lang="ru-RU" sz="3600" dirty="0"/>
            </a:br>
            <a:endParaRPr lang="ru-RU" sz="4000" b="1" dirty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99390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2400" b="1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вводном </a:t>
            </a:r>
            <a:r>
              <a:rPr lang="ru-RU" sz="2400" b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этапе </a:t>
            </a: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детей знакомили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с различными типами профессий («человек – живая природа», «человек-техника и неживая природа», «человек-человек», «</a:t>
            </a:r>
            <a:r>
              <a:rPr lang="ru-RU" sz="2400" dirty="0" err="1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человек-знаковая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система», «</a:t>
            </a:r>
            <a:r>
              <a:rPr lang="ru-RU" sz="2400" dirty="0" err="1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человек-художественный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 образ») и расширяли представления о технических профессиях. </a:t>
            </a:r>
            <a:endParaRPr lang="ru-RU" sz="24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  <a:p>
            <a:pPr algn="just">
              <a:buNone/>
            </a:pPr>
            <a:r>
              <a:rPr lang="ru-RU" sz="2400" dirty="0" smtClean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На </a:t>
            </a:r>
            <a:r>
              <a:rPr lang="ru-RU" sz="2400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данном этапе детям было тяжело воспроизвести по просьбе воспитателя знакомые им технические профессии. Дошкольники нуждались в постоянном напоминании, индивидуальных и коллективных указаниях. Благодаря проведенным формам работы на первом этапе ребята научились раскрывать понятие «профессия», отличать различные типы профессии друг от друга, расширили свои представления о технических профессиях (могли перечислить их).</a:t>
            </a:r>
          </a:p>
          <a:p>
            <a:pPr algn="just">
              <a:buNone/>
            </a:pPr>
            <a:endParaRPr lang="ru-RU" sz="2400" dirty="0" smtClean="0">
              <a:solidFill>
                <a:srgbClr val="00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1451</Words>
  <Application>Microsoft Office PowerPoint</Application>
  <PresentationFormat>Экран (4:3)</PresentationFormat>
  <Paragraphs>94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ВЫПУСКНАЯ КВАЛИФИКАЦИОННАЯ (БАКАЛАВРСКАЯ) РАБОТА по теме:   «ФОРМИРОВАНИЕ ЗНАНИЙ О ТЕХНИЧЕСКИХ ПРОФЕССИЯХ  У ДЕТЕЙ СТАРШЕГО ДОШКОЛЬНОГО ВОЗРАСТА»   </vt:lpstr>
      <vt:lpstr>Актуальность исследования</vt:lpstr>
      <vt:lpstr>Научный аппарат исследования</vt:lpstr>
      <vt:lpstr>Гипотеза исследования</vt:lpstr>
      <vt:lpstr>Результаты констатирующего этапа исследования</vt:lpstr>
      <vt:lpstr>Результаты констатирующего этапа исследования</vt:lpstr>
      <vt:lpstr>Содержание работы по формированию у детей 5 – 6 лет знаний о технических профессиях </vt:lpstr>
      <vt:lpstr>Содержание работы по формированию у детей 5 – 6 лет знаний о технических профессиях </vt:lpstr>
      <vt:lpstr>Содержание работы по формированию у детей 5 – 6 лет знаний о технических профессиях </vt:lpstr>
      <vt:lpstr>Содержание работы по формированию у детей 5 – 6 лет знаний о технических профессиях </vt:lpstr>
      <vt:lpstr>Содержание работы по формированию у детей 5 – 6 лет знаний о технических профессиях </vt:lpstr>
      <vt:lpstr>Содержание работы по формированию у детей 5 – 6 лет знаний о технических профессиях </vt:lpstr>
      <vt:lpstr>Содержание работы по формированию у детей 5 – 6 лет знаний о технических профессиях </vt:lpstr>
      <vt:lpstr>Организация предметно-развивающей среды </vt:lpstr>
      <vt:lpstr>Результаты контрольного этапа исследования</vt:lpstr>
      <vt:lpstr>Результаты контрольного этапа исследования</vt:lpstr>
      <vt:lpstr>Вывод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ВЫПУСКНАЯ КВАЛИФИКАЦИОННАЯ (БАКАЛАВРСКАЯ) РАБОТА по теме: «ФОРМИРОВАНИЕ ЗНАНИЙ О ТЕХНИЧЕСКИХ ПРОФЕССИЯХ  У ДЕТЕЙ СТАРШЕГО ДОШКОЛЬНОГО ВОЗРАСТА»   </dc:title>
  <dc:creator>_______</dc:creator>
  <cp:lastModifiedBy>_______</cp:lastModifiedBy>
  <cp:revision>11</cp:revision>
  <dcterms:created xsi:type="dcterms:W3CDTF">2021-05-21T14:13:57Z</dcterms:created>
  <dcterms:modified xsi:type="dcterms:W3CDTF">2021-05-21T15:24:26Z</dcterms:modified>
</cp:coreProperties>
</file>