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2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28F1-868D-4BFD-92C8-D49F63D44B66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CA1C8-2375-4A70-A976-930B81EB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953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CA1C8-2375-4A70-A976-930B81EB228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34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018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392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232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716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05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543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0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35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84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30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3086772-9E1A-43FD-8CF1-D0ED5825DBB5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43CECAA-6B2A-43A5-ABF3-67542FB92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49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175254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Franklin Gothic Book" panose="020B0503020102020204" pitchFamily="34" charset="0"/>
              </a:rPr>
              <a:t>Режим дня – </a:t>
            </a:r>
            <a:br>
              <a:rPr lang="ru-RU" sz="5400" dirty="0" smtClean="0">
                <a:solidFill>
                  <a:srgbClr val="C00000"/>
                </a:solidFill>
                <a:latin typeface="Franklin Gothic Book" panose="020B0503020102020204" pitchFamily="34" charset="0"/>
              </a:rPr>
            </a:br>
            <a:r>
              <a:rPr lang="ru-RU" sz="5400" dirty="0" smtClean="0">
                <a:solidFill>
                  <a:srgbClr val="C00000"/>
                </a:solidFill>
                <a:latin typeface="Franklin Gothic Book" panose="020B0503020102020204" pitchFamily="34" charset="0"/>
              </a:rPr>
              <a:t>основа жизни человека</a:t>
            </a:r>
            <a:endParaRPr lang="ru-RU" sz="5400" dirty="0">
              <a:solidFill>
                <a:srgbClr val="C000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6547" y="3948011"/>
            <a:ext cx="8767860" cy="1388165"/>
          </a:xfrm>
        </p:spPr>
        <p:txBody>
          <a:bodyPr>
            <a:noAutofit/>
          </a:bodyPr>
          <a:lstStyle/>
          <a:p>
            <a:pPr algn="r"/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5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539415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Стоп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машина, стоп машина,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Стоп машина, стоп!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Стоп машина, стоп машина,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Стоп машина, стоп!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-та-та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-та!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-та-та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-та-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та,тра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-та!</a:t>
            </a:r>
          </a:p>
        </p:txBody>
      </p:sp>
    </p:spTree>
    <p:extLst>
      <p:ext uri="{BB962C8B-B14F-4D97-AF65-F5344CB8AC3E}">
        <p14:creationId xmlns:p14="http://schemas.microsoft.com/office/powerpoint/2010/main" val="220651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5"/>
            <a:ext cx="9966960" cy="514544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время!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Помни, из минут складываются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часы, дни, годы.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часами дружба хороша!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Работай, отдыхай,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делай не спеша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книг не забывай!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вечером, ложась в кровать,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наступит срок,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мог уверенно сказать: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Хороший был денек!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43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357" y="252663"/>
            <a:ext cx="8229600" cy="637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4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131" y="288758"/>
            <a:ext cx="9087738" cy="626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8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7" y="228600"/>
            <a:ext cx="11802979" cy="625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3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64694"/>
            <a:ext cx="9023684" cy="628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063" y="276726"/>
            <a:ext cx="9877926" cy="631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5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0" y="228601"/>
            <a:ext cx="5334000" cy="63767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010" y="397041"/>
            <a:ext cx="6172200" cy="611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72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7695" y="1692442"/>
            <a:ext cx="9875520" cy="287955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Правильный режим дня </a:t>
            </a:r>
            <a:r>
              <a:rPr lang="ru-RU" sz="5400" b="1" dirty="0" smtClean="0"/>
              <a:t>– это правильная организация и наиболее целесообразное распределение по времени сна, питания, труда, отдыха, личной гигиены и т.д.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37838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0" t="17719" r="12071" b="9122"/>
          <a:stretch/>
        </p:blipFill>
        <p:spPr>
          <a:xfrm>
            <a:off x="1745945" y="1675930"/>
            <a:ext cx="3159274" cy="3063926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3090928" y="3207893"/>
            <a:ext cx="234654" cy="44369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325582" y="2459828"/>
            <a:ext cx="0" cy="76815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889023" y="4745550"/>
            <a:ext cx="140589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Подъем 7.00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2033" y="4000186"/>
            <a:ext cx="141391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 7.10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8222" y="3338087"/>
            <a:ext cx="140160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 7.30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88222" y="427331"/>
            <a:ext cx="3145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8.30 – 13.00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860118" y="1032579"/>
            <a:ext cx="125906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Обед 13.30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0066227" y="2174248"/>
            <a:ext cx="14542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 </a:t>
            </a:r>
          </a:p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14.00 – 16.00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516" y="1006025"/>
            <a:ext cx="3197738" cy="3077878"/>
          </a:xfrm>
          <a:prstGeom prst="rect">
            <a:avLst/>
          </a:prstGeom>
        </p:spPr>
      </p:pic>
      <p:cxnSp>
        <p:nvCxnSpPr>
          <p:cNvPr id="38" name="Прямая со стрелкой 37"/>
          <p:cNvCxnSpPr/>
          <p:nvPr/>
        </p:nvCxnSpPr>
        <p:spPr>
          <a:xfrm flipH="1" flipV="1">
            <a:off x="7598533" y="2535654"/>
            <a:ext cx="553852" cy="931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8165905" y="1749197"/>
            <a:ext cx="3905" cy="85010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9747517" y="3338087"/>
            <a:ext cx="2091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</a:p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домашнего задания</a:t>
            </a: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16.00 – 17.30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585516" y="4370524"/>
            <a:ext cx="131055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Ужин 18.00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220192" y="4145535"/>
            <a:ext cx="18848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время</a:t>
            </a: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18.30 – 20.30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112533" y="2968073"/>
            <a:ext cx="1369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</a:p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 сну</a:t>
            </a: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20.30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327849" y="2344609"/>
            <a:ext cx="115448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Сон 21.00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4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49" grpId="0"/>
      <p:bldP spid="50" grpId="0"/>
      <p:bldP spid="51" grpId="0"/>
      <p:bldP spid="52" grpId="0"/>
      <p:bldP spid="54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64</TotalTime>
  <Words>77</Words>
  <Application>Microsoft Office PowerPoint</Application>
  <PresentationFormat>Произвольный</PresentationFormat>
  <Paragraphs>22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Базис</vt:lpstr>
      <vt:lpstr>Режим дня –  основа жизни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Правильный режим дня – это правильная организация и наиболее целесообразное распределение по времени сна, питания, труда, отдыха, личной гигиены и т.д.</vt:lpstr>
      <vt:lpstr>Презентация PowerPoint</vt:lpstr>
      <vt:lpstr>       Стоп машина, стоп машина,        Стоп машина, стоп!        Стоп машина, стоп машина,        Стоп машина, стоп!        Тра-та,та-та-та,тра-та,та-та-та         Тра-та,та-та-та,тра-та!        Тра-та,та-та-та,тра-та,та-та-та         Тра-та,та-та-та,тра-та!</vt:lpstr>
      <vt:lpstr>Береги время! Помни, из минут складываются  часы, дни, годы.       С часами дружба хороша! Работай, отдыхай, уроки делай не спеша и книг не забывай!  Чтоб вечером, ложась в кровать, Когда наступит срок, Ты мог уверенно сказать: - Хороший был денек!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 –  основа жизни человека</dc:title>
  <dc:creator>Светлана</dc:creator>
  <cp:lastModifiedBy>User</cp:lastModifiedBy>
  <cp:revision>9</cp:revision>
  <dcterms:created xsi:type="dcterms:W3CDTF">2017-11-02T17:15:12Z</dcterms:created>
  <dcterms:modified xsi:type="dcterms:W3CDTF">2021-03-27T09:20:14Z</dcterms:modified>
</cp:coreProperties>
</file>