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337" r:id="rId3"/>
    <p:sldId id="340" r:id="rId4"/>
    <p:sldId id="343" r:id="rId5"/>
    <p:sldId id="308" r:id="rId6"/>
    <p:sldId id="310" r:id="rId7"/>
    <p:sldId id="328" r:id="rId8"/>
    <p:sldId id="342" r:id="rId9"/>
    <p:sldId id="326" r:id="rId10"/>
    <p:sldId id="331" r:id="rId11"/>
    <p:sldId id="333" r:id="rId12"/>
    <p:sldId id="349" r:id="rId13"/>
    <p:sldId id="336" r:id="rId14"/>
    <p:sldId id="265" r:id="rId15"/>
    <p:sldId id="356" r:id="rId16"/>
    <p:sldId id="30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320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D81A1-49FD-434D-868E-8F4B64007611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E241E-2DFB-4362-B470-7985F7FC7F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D81A1-49FD-434D-868E-8F4B64007611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E241E-2DFB-4362-B470-7985F7FC7F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D81A1-49FD-434D-868E-8F4B64007611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E241E-2DFB-4362-B470-7985F7FC7F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D81A1-49FD-434D-868E-8F4B64007611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E241E-2DFB-4362-B470-7985F7FC7F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D81A1-49FD-434D-868E-8F4B64007611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E241E-2DFB-4362-B470-7985F7FC7F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D81A1-49FD-434D-868E-8F4B64007611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E241E-2DFB-4362-B470-7985F7FC7F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D81A1-49FD-434D-868E-8F4B64007611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E241E-2DFB-4362-B470-7985F7FC7F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D81A1-49FD-434D-868E-8F4B64007611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E241E-2DFB-4362-B470-7985F7FC7F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D81A1-49FD-434D-868E-8F4B64007611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E241E-2DFB-4362-B470-7985F7FC7F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D81A1-49FD-434D-868E-8F4B64007611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E241E-2DFB-4362-B470-7985F7FC7F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4D81A1-49FD-434D-868E-8F4B64007611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E241E-2DFB-4362-B470-7985F7FC7F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4D81A1-49FD-434D-868E-8F4B64007611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FE241E-2DFB-4362-B470-7985F7FC7F3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ru.wikipedia.org/wiki/%D0%A1%D0%B0%D0%B4%D0%BE%D0%B2%D0%BE-%D0%BF%D0%B0%D1%80%D0%BA%D0%BE%D0%B2%D0%BE%D0%B5_%D0%B8%D1%81%D0%BA%D1%83%D1%81%D1%81%D1%82%D0%B2%D0%BE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928802"/>
            <a:ext cx="7772400" cy="16716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ПАМЯТНИКИ АРХИТЕКТУРЫ. Музей-усадьба КУСКОВО </a:t>
            </a:r>
            <a:br>
              <a:rPr lang="ru-RU" dirty="0" smtClean="0"/>
            </a:br>
            <a:r>
              <a:rPr lang="ru-RU" dirty="0" smtClean="0"/>
              <a:t>7 класс </a:t>
            </a:r>
            <a:r>
              <a:rPr lang="ru-RU" dirty="0" smtClean="0"/>
              <a:t>повторение 1 часть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Образовательный маршрут – экскурсия к уроку изобразительного искусства по программе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Б.М.Неменского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Автор – Соколова О.В., ГБОУ ВЛГ № 1389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Autofit/>
          </a:bodyPr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Это БОЛЬШОЙ ДВОРЕЦ, какой материал использовался в строительстве? (дерево) А что за необычный вход? (пандусы) Зачем пандусы? фигуры сфинксов. зачем?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Admin\Desktop\кусково фото\IMG_900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992" y="1500174"/>
            <a:ext cx="6167985" cy="4625989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5143504" y="785794"/>
            <a:ext cx="184731" cy="36933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7" name="Стрелка влево 6"/>
          <p:cNvSpPr/>
          <p:nvPr/>
        </p:nvSpPr>
        <p:spPr>
          <a:xfrm>
            <a:off x="5572132" y="5429264"/>
            <a:ext cx="549780" cy="41319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Здание построено в стиле раннего классицизма Его фасад украшают три колонных портика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центральный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— самый большой и торжественный, фронтон которого заполнен пышной резьбой по дереву вокруг вензеля «PS» под графской короной (ЭТО ГЕРБ Шереметевых) ; боковые портики с лучковыми (полукруглыми) фронтонами украшены резными военными атрибутами. В чем отличие этого здания от построек в стиле барокко, которые мы с вами рассмотрели?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8850" name="Picture 2" descr="C:\Users\Admin\Desktop\кусково фото\IMG_90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6000760" y="1214422"/>
            <a:ext cx="184731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3143240" y="2071678"/>
            <a:ext cx="428628" cy="11715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ПОРТИК - Это архитектурный элемент, используемый людьми со времен Древней Греции. Выдвинутые вперед  несколько колон, увенчанные ( в основном) треугольной крышей. 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БОКОВОЙ                                         ЦЕНТРАЛЬНЫЙ                                               БОКОВОЙ   </a:t>
            </a:r>
            <a:r>
              <a:rPr lang="ru-RU" sz="1400" dirty="0" smtClean="0"/>
              <a:t>                                                  </a:t>
            </a:r>
            <a:endParaRPr lang="ru-RU" sz="1400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965" y="1500174"/>
            <a:ext cx="7358070" cy="3291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22" name="Picture 2" descr="C:\Users\Admin\Desktop\кусково фото\IMG_90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Autofit/>
          </a:bodyPr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ГОЛЛАНДСКИЙ ДОМИК. Что в нем необычного?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9" name="Picture 3" descr="C:\Users\Admin\Desktop\кусково фото\IMG_894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3042" y="1357298"/>
            <a:ext cx="5660514" cy="42453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Есть на территории и другие постройки (Итальянский домик, Эрмитаж, 2 различные оранжереи,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менажереи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др.)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859004" y="-13144616"/>
            <a:ext cx="495300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478000" y="-10858500"/>
            <a:ext cx="4953000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Рисунок 7" descr="IMG_896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34" y="1285860"/>
            <a:ext cx="3095647" cy="2321735"/>
          </a:xfrm>
          <a:prstGeom prst="rect">
            <a:avLst/>
          </a:prstGeom>
        </p:spPr>
      </p:pic>
      <p:pic>
        <p:nvPicPr>
          <p:cNvPr id="11" name="Рисунок 10" descr="C:\Users\Admin\Desktop\кусково фото\IMG_8968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3714752"/>
            <a:ext cx="4761956" cy="2483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42" y="3714752"/>
            <a:ext cx="335758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/>
          <p:cNvPicPr/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4220" y="1625190"/>
            <a:ext cx="4567593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КАК НАЗЫВАЕТСЯ ЭТО АРХИТЕКТУРНОЕ СООРУЖЕНИЕ? (ГРОТ)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ИЗ КАКОГО МАТЕРИАЛА ? (КАМЕНЬ)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5058" name="Picture 2" descr="C:\Users\Admin\Desktop\кусково фото\IMG_898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Цель урока: содействие знакомству с архитектурой родного города для повышения уровня знаний в искусстве на основе посещения музеев, усадеб, парков.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Познакомить с историй развития усадьбы Кусково; с выдающимися художниками-архитекторами и их творчеством;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Расширить кругозор учащихся в области искусства, познакомить с новыми понятиями;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Развивать интерес к предметам искусства;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Воспитание патриотических  чувств и бережного отношения к памятникам архитектуры.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Планируемые результаты: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-смогут дать определения различным новым понятиям;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-смогут отличить профессию «архитектор» от профессии «художник», «дизайнер»;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-смогут отличить различные стили архитектуры;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-научатся видеть архитектурный образ;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-научатся изображать архитектурные сооружения на близком расстоянии;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-сделают выводы об отношении к памятникам архитектуры.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214282" y="214290"/>
            <a:ext cx="8715436" cy="6643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Перед входом на территорию усадьбы вступительная беседа: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-Дети, вы приготовили сегодня с собой </a:t>
            </a: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работы на уроке альбом,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простой карандаш и восковые мелки для того, чтобы познакомиться с новой темой «Памятники архитектуры».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 что такое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АРХИТЕКТУРА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? (ЗАПИШИТЕ ЭТО СЛОВО В СЛОВАРИК в альбоме).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Дети, как вы думаете, где интереснее всего провести урок на тему  «Памятники архитектуры»?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Этот урок мы проведем на территории усадьбы. Что такое усадьба? Какие усадьбы в Москве вы знаете? (ЗАПИШИТЕ СЛОВО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УСАДЬБА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СЛОВАРИК).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Проход на территорию усадьбы через центральный вход. 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Сейчас вы находитесь на территории усадьбы одного из великих людей России, графа Б.П.Шереметева, друга царя Петра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Почему усадьба называется «КУСКОВО»? (Граф Борис Петрович в начале 18 века купил маленький участок земли у своего брата, и называл его «кусок», отсюда название КУСКОВО). А все земли в поместье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Вешняково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принадлежали влиятельному князю Алексею Михайловичу Черкасскому. После брака сына Бориса Петровича, графа Петра Борисовича, с единственной дочерью князя Алексея Михайловича — Варенькой, Шереметевы стали единственными собственниками этих земель. Площадь всей усадьбы составляла 230 гектаров.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Когда-то здесь была только старая обветшавшая церковь, боярский двор, да  дворы крепостных людей.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1737-1739 гг. граф Петр Шереметев начал перестройку своего родового поместья для парадных приемов, отдыха, летних развлечений. Главная роль в создании усадебного комплекса принадлежала архитекторам Ю.А. Кологривову (1750-е), Ф.С.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Аргунову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(1755-1765), К.И. Бланку (1765-1780).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 этой усадьбе гуляло много известных личностей, например, императрица Екатерина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многие европейские короли и аристократы, иногда здесь принимали до 30 тыс. гостей.  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 усадьбе останавливались войска Наполеона в 1812 г. и многие ценности после их визита бесследно пропали. </a:t>
            </a:r>
          </a:p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Сегодня и мы с вами попробуем насладиться красотой, роскошью тех далеких исторических времен, почувствуем дух того времени. За один урок невозможно будет познать всю прелесть этого архитектурного комплекса, мы познакомимся с теми сооружениями, которые находятся ближе к пруду. С остальными шедеврами вы сможете познакомиться самостоятельно, пригласив сюда своих родных, друзей, рассказать им о том чудесном месте, где мы сегодня с вами побываем. Если урок вам понравится, то мы придем с вами сюда еще не один раз.</a:t>
            </a:r>
          </a:p>
          <a:p>
            <a:pPr algn="just"/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ландшафт.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6866" name="Picture 2" descr="http://vaostory.ru/images/photos/108d8240f59953c71b38bb567ce8b82f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28" y="1571612"/>
            <a:ext cx="6500858" cy="43220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3998" cy="1296974"/>
          </a:xfrm>
        </p:spPr>
        <p:txBody>
          <a:bodyPr>
            <a:noAutofit/>
          </a:bodyPr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Павильон ГРОТ. это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  <a:hlinkClick r:id="rId2" tooltip="Садово-парковое искусство"/>
              </a:rPr>
              <a:t>–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тип паркового сооружения, имитирующий естественную пещеру.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Грот в Кусково построен в 1756-1761 годах в стиле «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выразительного барокко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». Барокко ( с итальянского- причудливый) – это  может быть необычное здание с экзотическими деталями. Стены украшены колоннами, карнизами, фронтонами, в нишах стен установлены белокаменные статуи.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3250" name="Picture 2" descr="C:\Users\Admin\Desktop\кусково фото\IMG_8990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18" y="1928802"/>
            <a:ext cx="5470012" cy="41025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5298" name="Picture 2" descr="C:\Users\Admin\Desktop\кусково фото\IMG_899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Сравните  и запомните два этих архитектурных сооружения. </a:t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3730" name="Picture 2" descr="C:\Users\Admin\Desktop\кусково фото\IMG_901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Autofit/>
          </a:bodyPr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ХРАМ И КОЛОКОЛЬНЯ. 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1737-1739 гг.  В 1697-1699 году его отец, Б.П.Шереметев, ездил с дипломатической миссией в Европу, где имел аудиенцию у папы Римского, в дар от которого получил золотой крест с частицей Древа животворящего Креста Господня. В честь этой реликвии и был основан храм происхождения Честных Древ Животворящего Креста Господня. 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Церковь, в стиле «аннинского барокко. Сравните здания в стиле барокко ГРОТ и ЦЕРКОВЬ. Что между ними общего? В чем разница? (обращаем внимание на цвет, форму зданий, линии, украшения, крыши, окна, двери). Что бы вы  дополнили для украшения этого старинного архитектурного сооружения? 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 descr="C:\Users\Admin\Desktop\m_39861aa6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104" y="2214554"/>
            <a:ext cx="5151474" cy="4214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Чем привлекает внимание зрителей это архитектурное сооружение? (большая форма, цвет, элементы украшения при входе). Как называется это здание?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428728" y="1785926"/>
            <a:ext cx="6215106" cy="4340237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Picture 2" descr="C:\Users\Admin\Desktop\кусково фото\IMG_901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976" y="1502169"/>
            <a:ext cx="7000924" cy="463468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786314" y="928670"/>
            <a:ext cx="184731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1383</TotalTime>
  <Words>493</Words>
  <Application>Microsoft Office PowerPoint</Application>
  <PresentationFormat>Экран (4:3)</PresentationFormat>
  <Paragraphs>40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Times New Roman</vt:lpstr>
      <vt:lpstr>Тема Office</vt:lpstr>
      <vt:lpstr>ПАМЯТНИКИ АРХИТЕКТУРЫ. Музей-усадьба КУСКОВО  7 класс повторение 1 часть </vt:lpstr>
      <vt:lpstr>Цель урока: содействие знакомству с архитектурой родного города для повышения уровня знаний в искусстве на основе посещения музеев, усадеб, парков.</vt:lpstr>
      <vt:lpstr>Презентация PowerPoint</vt:lpstr>
      <vt:lpstr>ландшафт. </vt:lpstr>
      <vt:lpstr>Павильон ГРОТ. это –тип паркового сооружения, имитирующий естественную пещеру. Грот в Кусково построен в 1756-1761 годах в стиле «выразительного барокко». Барокко ( с итальянского- причудливый) – это  может быть необычное здание с экзотическими деталями. Стены украшены колоннами, карнизами, фронтонами, в нишах стен установлены белокаменные статуи. </vt:lpstr>
      <vt:lpstr>  </vt:lpstr>
      <vt:lpstr>Сравните  и запомните два этих архитектурных сооружения.  </vt:lpstr>
      <vt:lpstr>ХРАМ И КОЛОКОЛЬНЯ.  1737-1739 гг.  В 1697-1699 году его отец, Б.П.Шереметев, ездил с дипломатической миссией в Европу, где имел аудиенцию у папы Римского, в дар от которого получил золотой крест с частицей Древа животворящего Креста Господня. В честь этой реликвии и был основан храм происхождения Честных Древ Животворящего Креста Господня.  Церковь, в стиле «аннинского барокко. Сравните здания в стиле барокко ГРОТ и ЦЕРКОВЬ. Что между ними общего? В чем разница? (обращаем внимание на цвет, форму зданий, линии, украшения, крыши, окна, двери). Что бы вы  дополнили для украшения этого старинного архитектурного сооружения?  </vt:lpstr>
      <vt:lpstr>Чем привлекает внимание зрителей это архитектурное сооружение? (большая форма, цвет, элементы украшения при входе). Как называется это здание?</vt:lpstr>
      <vt:lpstr>Это БОЛЬШОЙ ДВОРЕЦ, какой материал использовался в строительстве? (дерево) А что за необычный вход? (пандусы) Зачем пандусы? фигуры сфинксов. зачем? </vt:lpstr>
      <vt:lpstr>Здание построено в стиле раннего классицизма Его фасад украшают три колонных портика центральный — самый большой и торжественный, фронтон которого заполнен пышной резьбой по дереву вокруг вензеля «PS» под графской короной (ЭТО ГЕРБ Шереметевых) ; боковые портики с лучковыми (полукруглыми) фронтонами украшены резными военными атрибутами. В чем отличие этого здания от построек в стиле барокко, которые мы с вами рассмотрели? </vt:lpstr>
      <vt:lpstr>ПОРТИК - Это архитектурный элемент, используемый людьми со времен Древней Греции. Выдвинутые вперед  несколько колон, увенчанные ( в основном) треугольной крышей.              БОКОВОЙ                                         ЦЕНТРАЛЬНЫЙ                                               БОКОВОЙ                                                     </vt:lpstr>
      <vt:lpstr>Презентация PowerPoint</vt:lpstr>
      <vt:lpstr>ГОЛЛАНДСКИЙ ДОМИК. Что в нем необычного? </vt:lpstr>
      <vt:lpstr>Есть на территории и другие постройки (Итальянский домик, Эрмитаж, 2 различные оранжереи, менажереи и др.)</vt:lpstr>
      <vt:lpstr>КАК НАЗЫВАЕТСЯ ЭТО АРХИТЕКТУРНОЕ СООРУЖЕНИЕ? (ГРОТ) ИЗ КАКОГО МАТЕРИАЛА ? (КАМЕНЬ)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Соколова Ольга Владимировна</cp:lastModifiedBy>
  <cp:revision>210</cp:revision>
  <dcterms:created xsi:type="dcterms:W3CDTF">2016-03-13T15:21:03Z</dcterms:created>
  <dcterms:modified xsi:type="dcterms:W3CDTF">2021-05-26T10:11:18Z</dcterms:modified>
</cp:coreProperties>
</file>