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C1772DE-47C8-4183-9D43-77862C37CA41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E3572E-69A8-4084-9FFF-841DDF2ACC2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72DE-47C8-4183-9D43-77862C37CA41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572E-69A8-4084-9FFF-841DDF2ACC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72DE-47C8-4183-9D43-77862C37CA41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572E-69A8-4084-9FFF-841DDF2ACC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C1772DE-47C8-4183-9D43-77862C37CA41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E3572E-69A8-4084-9FFF-841DDF2ACC2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C1772DE-47C8-4183-9D43-77862C37CA41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E3572E-69A8-4084-9FFF-841DDF2ACC2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72DE-47C8-4183-9D43-77862C37CA41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572E-69A8-4084-9FFF-841DDF2ACC2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72DE-47C8-4183-9D43-77862C37CA41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572E-69A8-4084-9FFF-841DDF2ACC2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C1772DE-47C8-4183-9D43-77862C37CA41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E3572E-69A8-4084-9FFF-841DDF2ACC2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1772DE-47C8-4183-9D43-77862C37CA41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E3572E-69A8-4084-9FFF-841DDF2ACC2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C1772DE-47C8-4183-9D43-77862C37CA41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E3572E-69A8-4084-9FFF-841DDF2ACC2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C1772DE-47C8-4183-9D43-77862C37CA41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E3572E-69A8-4084-9FFF-841DDF2ACC2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C1772DE-47C8-4183-9D43-77862C37CA41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E3572E-69A8-4084-9FFF-841DDF2ACC2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0246" y="581770"/>
            <a:ext cx="7704856" cy="1204306"/>
          </a:xfrm>
        </p:spPr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92D050"/>
                </a:solidFill>
                <a:latin typeface="Arial Black" panose="020B0A04020102020204" pitchFamily="34" charset="0"/>
              </a:rPr>
              <a:t>«А из нашего окошка»</a:t>
            </a:r>
            <a:endParaRPr lang="ru-RU" sz="4800" b="1" i="1" dirty="0">
              <a:solidFill>
                <a:srgbClr val="92D050"/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 descr="E:\IMG_20210525_0935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916832"/>
            <a:ext cx="3977813" cy="298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547664" y="4797152"/>
            <a:ext cx="6172200" cy="137160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Развиваем наблюдательность в группе раннего развития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99771" y="6165304"/>
            <a:ext cx="4802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Выполнила воспитатель: </a:t>
            </a:r>
            <a:r>
              <a:rPr lang="ru-RU" b="1" dirty="0" err="1" smtClean="0">
                <a:solidFill>
                  <a:srgbClr val="C00000"/>
                </a:solidFill>
              </a:rPr>
              <a:t>Малюта</a:t>
            </a:r>
            <a:r>
              <a:rPr lang="ru-RU" b="1" dirty="0" smtClean="0">
                <a:solidFill>
                  <a:srgbClr val="C00000"/>
                </a:solidFill>
              </a:rPr>
              <a:t> Т.В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116632"/>
            <a:ext cx="69847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Муниципальное бюджетное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дошкольное образовательное учреждение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 комбинированного вида  №10 «Ручеёк» 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6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467600" cy="580926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</a:t>
            </a:r>
            <a:endParaRPr lang="ru-RU" sz="4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692696"/>
            <a:ext cx="7520940" cy="5424716"/>
          </a:xfrm>
        </p:spPr>
        <p:txBody>
          <a:bodyPr>
            <a:noAutofit/>
          </a:bodyPr>
          <a:lstStyle/>
          <a:p>
            <a:r>
              <a:rPr lang="ru-RU" sz="1800" b="0" dirty="0"/>
              <a:t>Наблюдение является неотъемлемой частью развития и становления личности ребёнка, оно должно быть грамотно организовано воспитателем, чтобы достичь наилучших </a:t>
            </a:r>
            <a:r>
              <a:rPr lang="ru-RU" sz="1800" b="0" dirty="0" smtClean="0"/>
              <a:t>результатов. </a:t>
            </a:r>
            <a:r>
              <a:rPr lang="ru-RU" sz="1800" dirty="0" smtClean="0"/>
              <a:t>Наблюдение </a:t>
            </a:r>
            <a:r>
              <a:rPr lang="ru-RU" sz="1800" dirty="0"/>
              <a:t>в ДОУ — это специально организованная деятельность, целенаправленное восприятие объектов живой и неживой природы, а также созданных человеком под руководством воспитателя. При этом используются различные органы чувств дошкольников: зрение, слух, обоняние, тактильная чувствительность. В ходе наблюдения происходит интеллектуальное развитие детей, формируются представления об окружающем мире, что и является основной целью организации данного процесса в детском саду. В дошкольном возрасте у ребёнка отчётливо выражена потребность знать всё, а наблюдение призвано удовлетворить её. В ходе наблюдения дети познают окружающий мир во всём его многообразии </a:t>
            </a:r>
            <a:endParaRPr lang="ru-RU" sz="1800" b="0" dirty="0"/>
          </a:p>
        </p:txBody>
      </p:sp>
      <p:pic>
        <p:nvPicPr>
          <p:cNvPr id="2050" name="Picture 2" descr="C:\Users\0001\Desktop\zima-za-okno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941168"/>
            <a:ext cx="2438400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227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260648"/>
            <a:ext cx="7467600" cy="4873752"/>
          </a:xfrm>
        </p:spPr>
        <p:txBody>
          <a:bodyPr>
            <a:normAutofit/>
          </a:bodyPr>
          <a:lstStyle/>
          <a:p>
            <a:r>
              <a:rPr lang="ru-RU" b="0" dirty="0" smtClean="0"/>
              <a:t>Задачи </a:t>
            </a:r>
            <a:r>
              <a:rPr lang="ru-RU" b="0" dirty="0"/>
              <a:t>организации наблюдений в младших группах ДОУ: привлечение внимания детей к объекту, его рассматривание; выделение сенсорных признаков объекта (с помощью различных анализаторов); подражание движениям и звукам, издаваемым объектом наблюдения; установление признаков отличия одного объекта от другого; формирование положительного, заботливого отношения к животным, растениям.</a:t>
            </a:r>
            <a:endParaRPr lang="ru-RU" dirty="0"/>
          </a:p>
        </p:txBody>
      </p:sp>
      <p:pic>
        <p:nvPicPr>
          <p:cNvPr id="3074" name="Picture 2" descr="C:\Users\0001\Desktop\коробка-окна-и-цветка-весной-r-15310512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077072"/>
            <a:ext cx="2438400" cy="257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947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IMG_20210525_0935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564904"/>
            <a:ext cx="3041709" cy="228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окно наблюдений в игровой форме</a:t>
            </a:r>
            <a:endParaRPr lang="ru-RU" b="1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Для развития наблюдательности </a:t>
            </a:r>
            <a:r>
              <a:rPr lang="ru-RU" dirty="0" smtClean="0"/>
              <a:t>можно   изготовить </a:t>
            </a:r>
            <a:r>
              <a:rPr lang="ru-RU" dirty="0"/>
              <a:t>из подручных </a:t>
            </a:r>
            <a:r>
              <a:rPr lang="ru-RU" dirty="0" smtClean="0"/>
              <a:t>материалов макет </a:t>
            </a:r>
            <a:r>
              <a:rPr lang="ru-RU" dirty="0"/>
              <a:t>окна</a:t>
            </a:r>
          </a:p>
          <a:p>
            <a:pPr marL="0" indent="0">
              <a:buNone/>
            </a:pPr>
            <a:r>
              <a:rPr lang="ru-RU" dirty="0" smtClean="0"/>
              <a:t>( крышка от коробки, ткань, </a:t>
            </a:r>
          </a:p>
          <a:p>
            <a:pPr marL="0" indent="0">
              <a:buNone/>
            </a:pPr>
            <a:r>
              <a:rPr lang="ru-RU" dirty="0" smtClean="0"/>
              <a:t>верёвка бельевая )</a:t>
            </a:r>
          </a:p>
          <a:p>
            <a:pPr marL="0" indent="0">
              <a:buNone/>
            </a:pPr>
            <a:r>
              <a:rPr lang="ru-RU" dirty="0" smtClean="0"/>
              <a:t>, </a:t>
            </a:r>
            <a:r>
              <a:rPr lang="ru-RU" dirty="0"/>
              <a:t>через которое дети </a:t>
            </a:r>
            <a:r>
              <a:rPr lang="ru-RU" dirty="0" smtClean="0"/>
              <a:t>могут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наблюдать за тем,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что </a:t>
            </a:r>
            <a:r>
              <a:rPr lang="ru-RU" dirty="0"/>
              <a:t>происходит не </a:t>
            </a:r>
            <a:r>
              <a:rPr lang="ru-RU" dirty="0" smtClean="0"/>
              <a:t>только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за окном, но и в группе.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780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IMG_20210525_09270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7676"/>
            <a:ext cx="2310705" cy="3080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IMG_20210525_09283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5993"/>
            <a:ext cx="2088232" cy="2784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IMG_20210525_09322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1" y="3717032"/>
            <a:ext cx="3040513" cy="228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E:\IMG_20210525_09293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886" y="3436980"/>
            <a:ext cx="2207484" cy="294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E:\IMG_20210525_09280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74974"/>
            <a:ext cx="3437098" cy="269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E:\IMG_20210525_09350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656843"/>
            <a:ext cx="3338115" cy="2503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80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11560" y="260648"/>
            <a:ext cx="7467600" cy="487375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Наблюдательность развивает фантазию, сообразительность, умение сравнивать, делать выводы. Наблюдения в детском саду необходимо использовать систематически, чтобы приучить детей внимательно приглядываться и подмечать все особенности, развивая тем самым у них наблюдательность и, следовательно, решать одну из важных задач умственного воспитания. </a:t>
            </a:r>
          </a:p>
        </p:txBody>
      </p:sp>
      <p:pic>
        <p:nvPicPr>
          <p:cNvPr id="6146" name="Picture 2" descr="C:\Users\0001\Desktop\okn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454152"/>
            <a:ext cx="3041650" cy="304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5924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79</TotalTime>
  <Words>265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«А из нашего окошка»</vt:lpstr>
      <vt:lpstr>Актуальность </vt:lpstr>
      <vt:lpstr>Презентация PowerPoint</vt:lpstr>
      <vt:lpstr>Применение окно наблюдений в игровой форме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0001</dc:creator>
  <cp:lastModifiedBy>0001</cp:lastModifiedBy>
  <cp:revision>7</cp:revision>
  <dcterms:created xsi:type="dcterms:W3CDTF">2021-05-26T06:34:36Z</dcterms:created>
  <dcterms:modified xsi:type="dcterms:W3CDTF">2021-05-26T07:53:40Z</dcterms:modified>
</cp:coreProperties>
</file>