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6" r:id="rId12"/>
    <p:sldId id="267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263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69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28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254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533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23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380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7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283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9571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62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15AE13-9DB4-4E06-96CE-5F39315BA1A1}" type="datetimeFigureOut">
              <a:rPr lang="ru-RU" smtClean="0"/>
              <a:t>21.04.2021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BAB82-B07C-4165-888C-578F03AA45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2258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animals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732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elephant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716881"/>
            <a:ext cx="7620000" cy="4292600"/>
          </a:xfrm>
        </p:spPr>
      </p:pic>
    </p:spTree>
    <p:extLst>
      <p:ext uri="{BB962C8B-B14F-4D97-AF65-F5344CB8AC3E}">
        <p14:creationId xmlns:p14="http://schemas.microsoft.com/office/powerpoint/2010/main" val="1128660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monkey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348880"/>
            <a:ext cx="4657700" cy="3151710"/>
          </a:xfrm>
        </p:spPr>
      </p:pic>
    </p:spTree>
    <p:extLst>
      <p:ext uri="{BB962C8B-B14F-4D97-AF65-F5344CB8AC3E}">
        <p14:creationId xmlns:p14="http://schemas.microsoft.com/office/powerpoint/2010/main" val="2411891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cow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850" y="1620044"/>
            <a:ext cx="6972300" cy="4486275"/>
          </a:xfrm>
        </p:spPr>
      </p:pic>
    </p:spTree>
    <p:extLst>
      <p:ext uri="{BB962C8B-B14F-4D97-AF65-F5344CB8AC3E}">
        <p14:creationId xmlns:p14="http://schemas.microsoft.com/office/powerpoint/2010/main" val="1689698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bear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224" y="1600200"/>
            <a:ext cx="6785551" cy="4525963"/>
          </a:xfrm>
        </p:spPr>
      </p:pic>
    </p:spTree>
    <p:extLst>
      <p:ext uri="{BB962C8B-B14F-4D97-AF65-F5344CB8AC3E}">
        <p14:creationId xmlns:p14="http://schemas.microsoft.com/office/powerpoint/2010/main" val="40685721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duck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060848"/>
            <a:ext cx="5135448" cy="3418283"/>
          </a:xfrm>
        </p:spPr>
      </p:pic>
    </p:spTree>
    <p:extLst>
      <p:ext uri="{BB962C8B-B14F-4D97-AF65-F5344CB8AC3E}">
        <p14:creationId xmlns:p14="http://schemas.microsoft.com/office/powerpoint/2010/main" val="35051062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horse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988840"/>
            <a:ext cx="4833887" cy="3620749"/>
          </a:xfrm>
        </p:spPr>
      </p:pic>
    </p:spTree>
    <p:extLst>
      <p:ext uri="{BB962C8B-B14F-4D97-AF65-F5344CB8AC3E}">
        <p14:creationId xmlns:p14="http://schemas.microsoft.com/office/powerpoint/2010/main" val="463001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crocodile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420888"/>
            <a:ext cx="5106491" cy="3142456"/>
          </a:xfrm>
        </p:spPr>
      </p:pic>
    </p:spTree>
    <p:extLst>
      <p:ext uri="{BB962C8B-B14F-4D97-AF65-F5344CB8AC3E}">
        <p14:creationId xmlns:p14="http://schemas.microsoft.com/office/powerpoint/2010/main" val="23858471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giraffe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2560" y="1600200"/>
            <a:ext cx="6218880" cy="4525963"/>
          </a:xfrm>
        </p:spPr>
      </p:pic>
    </p:spTree>
    <p:extLst>
      <p:ext uri="{BB962C8B-B14F-4D97-AF65-F5344CB8AC3E}">
        <p14:creationId xmlns:p14="http://schemas.microsoft.com/office/powerpoint/2010/main" val="284144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hare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0" y="1605756"/>
            <a:ext cx="4953000" cy="4514850"/>
          </a:xfrm>
        </p:spPr>
      </p:pic>
    </p:spTree>
    <p:extLst>
      <p:ext uri="{BB962C8B-B14F-4D97-AF65-F5344CB8AC3E}">
        <p14:creationId xmlns:p14="http://schemas.microsoft.com/office/powerpoint/2010/main" val="1227121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dog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224" y="1600200"/>
            <a:ext cx="6785551" cy="4525963"/>
          </a:xfrm>
        </p:spPr>
      </p:pic>
    </p:spTree>
    <p:extLst>
      <p:ext uri="{BB962C8B-B14F-4D97-AF65-F5344CB8AC3E}">
        <p14:creationId xmlns:p14="http://schemas.microsoft.com/office/powerpoint/2010/main" val="3676648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cat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27821559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kittens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457095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bird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2491581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10791646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fox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16832"/>
            <a:ext cx="4938037" cy="3703528"/>
          </a:xfrm>
        </p:spPr>
      </p:pic>
    </p:spTree>
    <p:extLst>
      <p:ext uri="{BB962C8B-B14F-4D97-AF65-F5344CB8AC3E}">
        <p14:creationId xmlns:p14="http://schemas.microsoft.com/office/powerpoint/2010/main" val="3631163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tiger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892653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puppies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5789168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32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animals</vt:lpstr>
      <vt:lpstr>A hare</vt:lpstr>
      <vt:lpstr>a dog</vt:lpstr>
      <vt:lpstr>A cat</vt:lpstr>
      <vt:lpstr>kittens</vt:lpstr>
      <vt:lpstr>A bird</vt:lpstr>
      <vt:lpstr>a fox</vt:lpstr>
      <vt:lpstr>A tiger</vt:lpstr>
      <vt:lpstr>The puppies</vt:lpstr>
      <vt:lpstr>An elephant</vt:lpstr>
      <vt:lpstr>A monkey</vt:lpstr>
      <vt:lpstr>A cow</vt:lpstr>
      <vt:lpstr>A bear</vt:lpstr>
      <vt:lpstr>A duck</vt:lpstr>
      <vt:lpstr>A horse</vt:lpstr>
      <vt:lpstr>A crocodile</vt:lpstr>
      <vt:lpstr>A giraffe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animals</dc:title>
  <dc:creator>Пользователь</dc:creator>
  <cp:lastModifiedBy>Пользователь</cp:lastModifiedBy>
  <cp:revision>2</cp:revision>
  <dcterms:created xsi:type="dcterms:W3CDTF">2021-04-21T17:42:40Z</dcterms:created>
  <dcterms:modified xsi:type="dcterms:W3CDTF">2021-04-21T17:54:34Z</dcterms:modified>
</cp:coreProperties>
</file>