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3"/>
  </p:handoutMasterIdLst>
  <p:sldIdLst>
    <p:sldId id="256" r:id="rId2"/>
    <p:sldId id="26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46E0D-7688-4F91-ADD6-707608DC8491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DD71F-3FEF-42BB-B76C-119ECD7CE8E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F087-737B-4C40-9A26-47C21FC8652A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18C7-F59D-4AB1-BC20-C682272D69E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F087-737B-4C40-9A26-47C21FC8652A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18C7-F59D-4AB1-BC20-C682272D6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F087-737B-4C40-9A26-47C21FC8652A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18C7-F59D-4AB1-BC20-C682272D6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F087-737B-4C40-9A26-47C21FC8652A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18C7-F59D-4AB1-BC20-C682272D6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F087-737B-4C40-9A26-47C21FC8652A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18C7-F59D-4AB1-BC20-C682272D69E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F087-737B-4C40-9A26-47C21FC8652A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18C7-F59D-4AB1-BC20-C682272D6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F087-737B-4C40-9A26-47C21FC8652A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18C7-F59D-4AB1-BC20-C682272D6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F087-737B-4C40-9A26-47C21FC8652A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F318C7-F59D-4AB1-BC20-C682272D69E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F087-737B-4C40-9A26-47C21FC8652A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18C7-F59D-4AB1-BC20-C682272D6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F087-737B-4C40-9A26-47C21FC8652A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6F318C7-F59D-4AB1-BC20-C682272D6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FF1F087-737B-4C40-9A26-47C21FC8652A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318C7-F59D-4AB1-BC20-C682272D69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FF1F087-737B-4C40-9A26-47C21FC8652A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6F318C7-F59D-4AB1-BC20-C682272D69E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519200" cy="2971760"/>
          </a:xfrm>
        </p:spPr>
        <p:txBody>
          <a:bodyPr>
            <a:normAutofit/>
          </a:bodyPr>
          <a:lstStyle/>
          <a:p>
            <a:r>
              <a:rPr lang="ru-RU" sz="9600" dirty="0" smtClean="0"/>
              <a:t>ЧЕЛОВЕК</a:t>
            </a:r>
            <a:br>
              <a:rPr lang="ru-RU" sz="9600" dirty="0" smtClean="0"/>
            </a:br>
            <a:r>
              <a:rPr lang="ru-RU" sz="1800" dirty="0" smtClean="0"/>
              <a:t>материал  к  НОД   для  средней  группы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Подготовила: Коршуненко Ю.М.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воспитатель ГБОУ  школа №555 «Белогорье» г.Санкт-Петербурга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6629400" cy="18263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2 основная теория возникновения и развития человека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2492896"/>
            <a:ext cx="3670176" cy="158417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90000"/>
                  </a:schemeClr>
                </a:solidFill>
              </a:rPr>
              <a:t>Божественное создание</a:t>
            </a:r>
            <a:endParaRPr lang="ru-RU" sz="4000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4" name="Рисунок 3" descr="5 обща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2420888"/>
            <a:ext cx="3560660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6629400" cy="18263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3 основная теория возникновения и развития человека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2492896"/>
            <a:ext cx="7272808" cy="86409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90000"/>
                  </a:schemeClr>
                </a:solidFill>
              </a:rPr>
              <a:t>Инопланетное создание</a:t>
            </a:r>
            <a:endParaRPr lang="ru-RU" sz="4000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4" name="Рисунок 3" descr="5 обща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2910" y="3528154"/>
            <a:ext cx="8335554" cy="31425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6629400" cy="18263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 основная теория возникновения и развития человека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90000"/>
                  </a:schemeClr>
                </a:solidFill>
              </a:rPr>
              <a:t>Теория учёного Дарвина</a:t>
            </a:r>
            <a:endParaRPr lang="ru-RU" sz="4000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4" name="Рисунок 3" descr="5 обща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3789040"/>
            <a:ext cx="6591300" cy="2771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1_австралопите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064896" cy="60486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1_австралопите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122" y="260648"/>
            <a:ext cx="7331723" cy="60486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1_австралопите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7986342" cy="59897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1_австралопите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620688"/>
            <a:ext cx="8190290" cy="56051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1_австралопите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160906" cy="61206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1_австралопите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739261"/>
            <a:ext cx="8160906" cy="54514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1_австралопите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4078" y="739261"/>
            <a:ext cx="7283821" cy="5451485"/>
          </a:xfrm>
        </p:spPr>
      </p:pic>
      <p:sp>
        <p:nvSpPr>
          <p:cNvPr id="3" name="TextBox 2"/>
          <p:cNvSpPr txBox="1"/>
          <p:nvPr/>
        </p:nvSpPr>
        <p:spPr>
          <a:xfrm>
            <a:off x="1115616" y="5157192"/>
            <a:ext cx="66247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Современный человек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18</TotalTime>
  <Words>45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Техническая</vt:lpstr>
      <vt:lpstr>ЧЕЛОВЕК материал  к  НОД   для  средней  группы</vt:lpstr>
      <vt:lpstr>1 основная теория возникновения и развития человека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2 основная теория возникновения и развития человека</vt:lpstr>
      <vt:lpstr>3 основная теория возникновения и развития человека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материал к НОД для средней группы</dc:title>
  <dc:creator>Family</dc:creator>
  <cp:lastModifiedBy>Family</cp:lastModifiedBy>
  <cp:revision>11</cp:revision>
  <dcterms:created xsi:type="dcterms:W3CDTF">2018-07-01T20:32:24Z</dcterms:created>
  <dcterms:modified xsi:type="dcterms:W3CDTF">2018-07-01T20:50:32Z</dcterms:modified>
</cp:coreProperties>
</file>