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21379D-818F-4063-8647-14B84693B1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60B57-DAB9-456E-9672-9669290D52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27BA-D1FF-4305-81AA-470C456D2000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6594-D71C-4BF1-B0B1-AD81C010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27BA-D1FF-4305-81AA-470C456D2000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6594-D71C-4BF1-B0B1-AD81C010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27BA-D1FF-4305-81AA-470C456D2000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6594-D71C-4BF1-B0B1-AD81C010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27BA-D1FF-4305-81AA-470C456D2000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6594-D71C-4BF1-B0B1-AD81C010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27BA-D1FF-4305-81AA-470C456D2000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6594-D71C-4BF1-B0B1-AD81C010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27BA-D1FF-4305-81AA-470C456D2000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6594-D71C-4BF1-B0B1-AD81C010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27BA-D1FF-4305-81AA-470C456D2000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6594-D71C-4BF1-B0B1-AD81C010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27BA-D1FF-4305-81AA-470C456D2000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6594-D71C-4BF1-B0B1-AD81C010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27BA-D1FF-4305-81AA-470C456D2000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6594-D71C-4BF1-B0B1-AD81C010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27BA-D1FF-4305-81AA-470C456D2000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6594-D71C-4BF1-B0B1-AD81C010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E27BA-D1FF-4305-81AA-470C456D2000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B6594-D71C-4BF1-B0B1-AD81C010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E27BA-D1FF-4305-81AA-470C456D2000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B6594-D71C-4BF1-B0B1-AD81C010E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517232"/>
            <a:ext cx="6400800" cy="841648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/>
              <a:t>Подготовил: </a:t>
            </a:r>
            <a:r>
              <a:rPr lang="ru-RU" dirty="0" err="1"/>
              <a:t>Коршуненко</a:t>
            </a:r>
            <a:r>
              <a:rPr lang="ru-RU" dirty="0"/>
              <a:t> Ю.М.,</a:t>
            </a:r>
          </a:p>
          <a:p>
            <a:pPr algn="r"/>
            <a:r>
              <a:rPr lang="ru-RU" dirty="0"/>
              <a:t>воспитатель</a:t>
            </a: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484784"/>
            <a:ext cx="6516216" cy="36653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04856" cy="1470025"/>
          </a:xfrm>
        </p:spPr>
        <p:txBody>
          <a:bodyPr/>
          <a:lstStyle/>
          <a:p>
            <a:r>
              <a:rPr lang="ru-RU" dirty="0"/>
              <a:t>Хлеб – всему голова!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1858218"/>
          </a:xfrm>
        </p:spPr>
        <p:txBody>
          <a:bodyPr>
            <a:normAutofit/>
          </a:bodyPr>
          <a:lstStyle/>
          <a:p>
            <a:r>
              <a:rPr lang="ru-RU" dirty="0"/>
              <a:t>Выпечка хлеба</a:t>
            </a:r>
            <a:br>
              <a:rPr lang="ru-RU" dirty="0"/>
            </a:br>
            <a:r>
              <a:rPr lang="ru-RU" dirty="0"/>
              <a:t>в старину</a:t>
            </a:r>
          </a:p>
        </p:txBody>
      </p:sp>
      <p:pic>
        <p:nvPicPr>
          <p:cNvPr id="5" name="Рисунок 4" descr="pos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3341" y="2276872"/>
            <a:ext cx="6445160" cy="4176464"/>
          </a:xfrm>
          <a:prstGeom prst="rect">
            <a:avLst/>
          </a:prstGeom>
        </p:spPr>
      </p:pic>
      <p:pic>
        <p:nvPicPr>
          <p:cNvPr id="4" name="Содержимое 3" descr="_1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20072" y="332655"/>
            <a:ext cx="3528392" cy="216024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1858218"/>
          </a:xfrm>
        </p:spPr>
        <p:txBody>
          <a:bodyPr>
            <a:normAutofit/>
          </a:bodyPr>
          <a:lstStyle/>
          <a:p>
            <a:r>
              <a:rPr lang="ru-RU" dirty="0"/>
              <a:t>Выпечка хлеба</a:t>
            </a:r>
            <a:br>
              <a:rPr lang="ru-RU" dirty="0"/>
            </a:br>
            <a:r>
              <a:rPr lang="ru-RU" dirty="0"/>
              <a:t>в 21 веке</a:t>
            </a:r>
          </a:p>
        </p:txBody>
      </p:sp>
      <p:pic>
        <p:nvPicPr>
          <p:cNvPr id="5" name="Рисунок 4" descr="pos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060848"/>
            <a:ext cx="6801434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Содержимое 3" descr="_1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7" y="332655"/>
            <a:ext cx="3240361" cy="21602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3" descr="_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798" y="2924944"/>
            <a:ext cx="2447076" cy="16321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Содержимое 3" descr="_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869160"/>
            <a:ext cx="2304256" cy="15361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Выращивать хлеб – </a:t>
            </a:r>
            <a:br>
              <a:rPr lang="ru-RU" dirty="0"/>
            </a:br>
            <a:r>
              <a:rPr lang="ru-RU" dirty="0"/>
              <a:t>очень трудоёмкая работа.</a:t>
            </a:r>
          </a:p>
        </p:txBody>
      </p:sp>
      <p:pic>
        <p:nvPicPr>
          <p:cNvPr id="4" name="Содержимое 3" descr="slide-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1600" y="548680"/>
            <a:ext cx="7199235" cy="453650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Вспахивание земли</a:t>
            </a:r>
            <a:br>
              <a:rPr lang="ru-RU" dirty="0"/>
            </a:br>
            <a:r>
              <a:rPr lang="ru-RU" dirty="0"/>
              <a:t>в старину</a:t>
            </a:r>
          </a:p>
        </p:txBody>
      </p:sp>
      <p:pic>
        <p:nvPicPr>
          <p:cNvPr id="4" name="Содержимое 3" descr="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84784"/>
            <a:ext cx="7472120" cy="505613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Вспахивание земли</a:t>
            </a:r>
            <a:br>
              <a:rPr lang="ru-RU" dirty="0"/>
            </a:br>
            <a:r>
              <a:rPr lang="ru-RU" dirty="0"/>
              <a:t>в 21 веке</a:t>
            </a:r>
          </a:p>
        </p:txBody>
      </p:sp>
      <p:pic>
        <p:nvPicPr>
          <p:cNvPr id="4" name="Содержимое 3" descr="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20928"/>
            <a:ext cx="7472120" cy="498384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Посев семян в землю</a:t>
            </a:r>
            <a:br>
              <a:rPr lang="ru-RU" dirty="0"/>
            </a:br>
            <a:r>
              <a:rPr lang="ru-RU" dirty="0"/>
              <a:t>в старину</a:t>
            </a:r>
          </a:p>
        </p:txBody>
      </p:sp>
      <p:pic>
        <p:nvPicPr>
          <p:cNvPr id="4" name="Содержимое 3" descr="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81000" y="1520928"/>
            <a:ext cx="7365288" cy="4983845"/>
          </a:xfrm>
        </p:spPr>
      </p:pic>
      <p:pic>
        <p:nvPicPr>
          <p:cNvPr id="5" name="Рисунок 4" descr="posev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51948" y="332656"/>
            <a:ext cx="2479652" cy="23042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Посев семян в землю</a:t>
            </a:r>
            <a:br>
              <a:rPr lang="ru-RU" dirty="0"/>
            </a:br>
            <a:r>
              <a:rPr lang="ru-RU" dirty="0"/>
              <a:t>в 21 веке</a:t>
            </a:r>
          </a:p>
        </p:txBody>
      </p:sp>
      <p:pic>
        <p:nvPicPr>
          <p:cNvPr id="4" name="Содержимое 3" descr="_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7544" y="1700808"/>
            <a:ext cx="6408712" cy="4920976"/>
          </a:xfrm>
        </p:spPr>
      </p:pic>
      <p:pic>
        <p:nvPicPr>
          <p:cNvPr id="5" name="Рисунок 4" descr="posev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980728"/>
            <a:ext cx="3757593" cy="182693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1858218"/>
          </a:xfrm>
        </p:spPr>
        <p:txBody>
          <a:bodyPr>
            <a:normAutofit fontScale="90000"/>
          </a:bodyPr>
          <a:lstStyle/>
          <a:p>
            <a:r>
              <a:rPr lang="ru-RU" dirty="0"/>
              <a:t>Сбор урожая </a:t>
            </a:r>
            <a:br>
              <a:rPr lang="ru-RU" dirty="0"/>
            </a:br>
            <a:r>
              <a:rPr lang="ru-RU" dirty="0"/>
              <a:t>(Жатва)</a:t>
            </a:r>
            <a:br>
              <a:rPr lang="ru-RU" dirty="0"/>
            </a:br>
            <a:r>
              <a:rPr lang="ru-RU" dirty="0"/>
              <a:t>в старину</a:t>
            </a:r>
          </a:p>
        </p:txBody>
      </p:sp>
      <p:pic>
        <p:nvPicPr>
          <p:cNvPr id="4" name="Содержимое 3" descr="_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9" y="2060848"/>
            <a:ext cx="6586160" cy="4497866"/>
          </a:xfrm>
        </p:spPr>
      </p:pic>
      <p:pic>
        <p:nvPicPr>
          <p:cNvPr id="5" name="Рисунок 4" descr="posev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32656"/>
            <a:ext cx="3669111" cy="248398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1858218"/>
          </a:xfrm>
        </p:spPr>
        <p:txBody>
          <a:bodyPr>
            <a:normAutofit fontScale="90000"/>
          </a:bodyPr>
          <a:lstStyle/>
          <a:p>
            <a:r>
              <a:rPr lang="ru-RU" dirty="0"/>
              <a:t>Сбор урожая </a:t>
            </a:r>
            <a:br>
              <a:rPr lang="ru-RU" dirty="0"/>
            </a:br>
            <a:r>
              <a:rPr lang="ru-RU" dirty="0"/>
              <a:t>(Жатва)</a:t>
            </a:r>
            <a:br>
              <a:rPr lang="ru-RU" dirty="0"/>
            </a:br>
            <a:r>
              <a:rPr lang="ru-RU" dirty="0"/>
              <a:t>в 21 веке</a:t>
            </a:r>
          </a:p>
        </p:txBody>
      </p:sp>
      <p:pic>
        <p:nvPicPr>
          <p:cNvPr id="4" name="Содержимое 3" descr="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420888"/>
            <a:ext cx="8240031" cy="4224625"/>
          </a:xfrm>
        </p:spPr>
      </p:pic>
      <p:pic>
        <p:nvPicPr>
          <p:cNvPr id="5" name="Рисунок 4" descr="posev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60648"/>
            <a:ext cx="2805015" cy="187275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30824" cy="1858218"/>
          </a:xfrm>
        </p:spPr>
        <p:txBody>
          <a:bodyPr>
            <a:normAutofit fontScale="90000"/>
          </a:bodyPr>
          <a:lstStyle/>
          <a:p>
            <a:r>
              <a:rPr lang="ru-RU" dirty="0"/>
              <a:t>Переработка зерна в муку</a:t>
            </a:r>
            <a:br>
              <a:rPr lang="ru-RU" dirty="0"/>
            </a:br>
            <a:r>
              <a:rPr lang="ru-RU" dirty="0"/>
              <a:t>в старину</a:t>
            </a:r>
          </a:p>
        </p:txBody>
      </p:sp>
      <p:pic>
        <p:nvPicPr>
          <p:cNvPr id="7" name="Рисунок 6" descr="depositphotos_47387727-stock-photo-old-millstones-on-island-korcula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564904"/>
            <a:ext cx="2664296" cy="1776197"/>
          </a:xfrm>
          <a:prstGeom prst="rect">
            <a:avLst/>
          </a:prstGeom>
        </p:spPr>
      </p:pic>
      <p:pic>
        <p:nvPicPr>
          <p:cNvPr id="8" name="Рисунок 7" descr="IMG_564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552" y="4437112"/>
            <a:ext cx="3925679" cy="2232248"/>
          </a:xfrm>
          <a:prstGeom prst="rect">
            <a:avLst/>
          </a:prstGeom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040" y="404664"/>
            <a:ext cx="3816424" cy="6153010"/>
          </a:xfrm>
          <a:prstGeom prst="rect">
            <a:avLst/>
          </a:prstGeom>
        </p:spPr>
      </p:pic>
      <p:pic>
        <p:nvPicPr>
          <p:cNvPr id="4" name="Содержимое 3" descr="_1.jpg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39752" y="2276872"/>
            <a:ext cx="2390202" cy="151216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1642194"/>
          </a:xfrm>
        </p:spPr>
        <p:txBody>
          <a:bodyPr>
            <a:normAutofit fontScale="90000"/>
          </a:bodyPr>
          <a:lstStyle/>
          <a:p>
            <a:r>
              <a:rPr lang="ru-RU" dirty="0"/>
              <a:t>Переработка зерна в муку</a:t>
            </a:r>
            <a:br>
              <a:rPr lang="ru-RU" dirty="0"/>
            </a:br>
            <a:r>
              <a:rPr lang="ru-RU" dirty="0"/>
              <a:t>в 21 веке</a:t>
            </a:r>
          </a:p>
        </p:txBody>
      </p:sp>
      <p:pic>
        <p:nvPicPr>
          <p:cNvPr id="4" name="Содержимое 3" descr="_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2204864"/>
            <a:ext cx="5952661" cy="4176464"/>
          </a:xfrm>
        </p:spPr>
      </p:pic>
      <p:pic>
        <p:nvPicPr>
          <p:cNvPr id="5" name="Рисунок 4" descr="hlebzavod_b(10)__sqkeaf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764704"/>
            <a:ext cx="4011222" cy="26642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44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Хлеб – всему голова!.</vt:lpstr>
      <vt:lpstr>Вспахивание земли в старину</vt:lpstr>
      <vt:lpstr>Вспахивание земли в 21 веке</vt:lpstr>
      <vt:lpstr>Посев семян в землю в старину</vt:lpstr>
      <vt:lpstr>Посев семян в землю в 21 веке</vt:lpstr>
      <vt:lpstr>Сбор урожая  (Жатва) в старину</vt:lpstr>
      <vt:lpstr>Сбор урожая  (Жатва) в 21 веке</vt:lpstr>
      <vt:lpstr>Переработка зерна в муку в старину</vt:lpstr>
      <vt:lpstr>Переработка зерна в муку в 21 веке</vt:lpstr>
      <vt:lpstr>Выпечка хлеба в старину</vt:lpstr>
      <vt:lpstr>Выпечка хлеба в 21 веке</vt:lpstr>
      <vt:lpstr>Выращивать хлеб –  очень трудоёмкая работа.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Хлеб – всему голова!.</dc:title>
  <dc:creator>Family</dc:creator>
  <cp:lastModifiedBy>Family</cp:lastModifiedBy>
  <cp:revision>24</cp:revision>
  <dcterms:created xsi:type="dcterms:W3CDTF">2018-10-14T19:37:05Z</dcterms:created>
  <dcterms:modified xsi:type="dcterms:W3CDTF">2021-05-26T05:49:24Z</dcterms:modified>
</cp:coreProperties>
</file>