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5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8105-25C6-4F9C-8CD0-BD501DD7454B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3E478A-245F-40F1-8ADA-5F96B5A8F2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8105-25C6-4F9C-8CD0-BD501DD7454B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478A-245F-40F1-8ADA-5F96B5A8F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83E478A-245F-40F1-8ADA-5F96B5A8F2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8105-25C6-4F9C-8CD0-BD501DD7454B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8105-25C6-4F9C-8CD0-BD501DD7454B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83E478A-245F-40F1-8ADA-5F96B5A8F2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8105-25C6-4F9C-8CD0-BD501DD7454B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3E478A-245F-40F1-8ADA-5F96B5A8F2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CCB8105-25C6-4F9C-8CD0-BD501DD7454B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E478A-245F-40F1-8ADA-5F96B5A8F2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8105-25C6-4F9C-8CD0-BD501DD7454B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83E478A-245F-40F1-8ADA-5F96B5A8F2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8105-25C6-4F9C-8CD0-BD501DD7454B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83E478A-245F-40F1-8ADA-5F96B5A8F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8105-25C6-4F9C-8CD0-BD501DD7454B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3E478A-245F-40F1-8ADA-5F96B5A8F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3E478A-245F-40F1-8ADA-5F96B5A8F2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B8105-25C6-4F9C-8CD0-BD501DD7454B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83E478A-245F-40F1-8ADA-5F96B5A8F2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CCB8105-25C6-4F9C-8CD0-BD501DD7454B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CCB8105-25C6-4F9C-8CD0-BD501DD7454B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3E478A-245F-40F1-8ADA-5F96B5A8F2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3dnews.ru/assets/external/illustrations/2014/02/12/803424/31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hyperlink" Target="https://3dnews.ru/assets/external/illustrations/2014/02/12/803424/32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3dnews.ru/assets/external/illustrations/2014/02/12/803424/kayak_37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hyperlink" Target="https://3dnews.ru/assets/external/illustrations/2014/02/12/803424/37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3dnews.ru/assets/external/illustrations/2014/02/12/803424/36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hyperlink" Target="https://3dnews.ru/assets/external/illustrations/2014/02/12/803424/34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3dnews.ru/assets/external/illustrations/2014/02/12/803424/16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3dnews.ru/assets/external/illustrations/2014/02/12/803424/12.jpg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3dnews.ru/assets/external/illustrations/2014/02/12/803424/7.jpg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3dnews.ru/assets/external/illustrations/2014/02/12/803424/13.jpg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3dnews.ru/assets/external/illustrations/2014/02/12/803424/14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hyperlink" Target="https://3dnews.ru/assets/external/illustrations/2014/02/12/803424/15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3dnews.ru/assets/external/illustrations/2014/02/12/803424/18.jpg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3dnews.ru/assets/external/illustrations/2014/02/12/803424/19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hyperlink" Target="https://3dnews.ru/assets/external/illustrations/2014/02/12/803424/2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38884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Влияние методов складывания на основе оригами на фундаментальные физические свойства тонких материалов на примере бумаги</a:t>
            </a:r>
          </a:p>
          <a:p>
            <a:r>
              <a:rPr lang="ru-RU" b="0" dirty="0" smtClean="0">
                <a:solidFill>
                  <a:srgbClr val="002060"/>
                </a:solidFill>
              </a:rPr>
              <a:t>Проект выполнил: Кенкишвили Влад, ученик 10 А класса</a:t>
            </a:r>
          </a:p>
          <a:p>
            <a:r>
              <a:rPr lang="ru-RU" b="0" dirty="0" smtClean="0">
                <a:solidFill>
                  <a:srgbClr val="002060"/>
                </a:solidFill>
              </a:rPr>
              <a:t>Руководитель проекта: Ксения Сергеевна </a:t>
            </a:r>
            <a:r>
              <a:rPr lang="ru-RU" b="0" dirty="0" err="1" smtClean="0">
                <a:solidFill>
                  <a:srgbClr val="002060"/>
                </a:solidFill>
              </a:rPr>
              <a:t>андреева</a:t>
            </a:r>
            <a:endParaRPr lang="ru-RU" b="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Итоговый индивидуальный проект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ДНК-оригами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371600"/>
            <a:ext cx="4499992" cy="5486400"/>
          </a:xfrm>
        </p:spPr>
        <p:txBody>
          <a:bodyPr>
            <a:noAutofit/>
          </a:bodyPr>
          <a:lstStyle/>
          <a:p>
            <a:r>
              <a:rPr lang="ru-RU" sz="1800" b="1" dirty="0" err="1" smtClean="0"/>
              <a:t>Нанооригами</a:t>
            </a:r>
            <a:r>
              <a:rPr lang="ru-RU" sz="1800" b="1" dirty="0" smtClean="0"/>
              <a:t>: ДНК вместо бумаги</a:t>
            </a:r>
          </a:p>
          <a:p>
            <a:r>
              <a:rPr lang="ru-RU" sz="1800" b="1" dirty="0" smtClean="0"/>
              <a:t>Не так давно, весной 2006 года, американский биолог Пол </a:t>
            </a:r>
            <a:r>
              <a:rPr lang="ru-RU" sz="1800" b="1" dirty="0" err="1" smtClean="0"/>
              <a:t>Ротемунд</a:t>
            </a:r>
            <a:r>
              <a:rPr lang="ru-RU" sz="1800" b="1" dirty="0" smtClean="0"/>
              <a:t> (</a:t>
            </a:r>
            <a:r>
              <a:rPr lang="ru-RU" sz="1800" b="1" dirty="0" err="1" smtClean="0"/>
              <a:t>Paul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Rothemund</a:t>
            </a:r>
            <a:r>
              <a:rPr lang="ru-RU" sz="1800" b="1" dirty="0" smtClean="0"/>
              <a:t>) из Калифорнийского технологического института анонсировал удивительное открытие, которое молодой ученый назвал ДНК-оригами.</a:t>
            </a:r>
          </a:p>
          <a:p>
            <a:r>
              <a:rPr lang="ru-RU" sz="1800" b="1" dirty="0" smtClean="0"/>
              <a:t>Биолог затронул святая святых генетики — молекулярное программирование. Пол придумал, как можно придать молекуле дезоксирибонуклеиновой кислоты определенную форму.</a:t>
            </a:r>
            <a:endParaRPr lang="ru-RU" sz="1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371600"/>
            <a:ext cx="4248472" cy="500972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Для этого он использовал </a:t>
            </a:r>
            <a:r>
              <a:rPr lang="ru-RU" b="1" dirty="0" err="1" smtClean="0"/>
              <a:t>комплементарность</a:t>
            </a:r>
            <a:r>
              <a:rPr lang="ru-RU" b="1" dirty="0" smtClean="0"/>
              <a:t> (свойство азотистых оснований образовывать пары определенных типов с помощью водородных связей при взаимодействии цепей нуклеиновых кислот). В своем эксперименте </a:t>
            </a:r>
            <a:r>
              <a:rPr lang="ru-RU" b="1" dirty="0" err="1" smtClean="0"/>
              <a:t>Ротемунд</a:t>
            </a:r>
            <a:r>
              <a:rPr lang="ru-RU" b="1" dirty="0" smtClean="0"/>
              <a:t> задействовал так называемые «скрепки» — короткие синтетические ДНК-нити. Эти вспомогательные «скрепки» ученый рассчитывал на компьютере, а затем заказывал их синтез в лаборатории. В ходе эксперимента синтетические ДНК-нити прикреплялись в строго запрограммированных местах, стягивая основную ДНК в нужную форму.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https://3dnews.ru/assets/external/illustrations/2014/02/12/803424/sm.31.600.jpg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4784"/>
            <a:ext cx="439248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s://3dnews.ru/assets/external/illustrations/2014/02/12/803424/sm.32.600.jpg">
            <a:hlinkClick r:id="rId4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340768"/>
            <a:ext cx="439248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81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Складные идеи: от одежды до байдарки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https://3dnews.ru/assets/external/illustrations/2014/02/12/803424/sm.kayak_37.600.jpg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624" y="1700808"/>
            <a:ext cx="4198367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s://3dnews.ru/assets/external/illustrations/2014/02/12/803424/sm.37.600.jpg">
            <a:hlinkClick r:id="rId4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700808"/>
            <a:ext cx="419519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s://3dnews.ru/assets/external/illustrations/2014/02/12/803424/sm.36.600.jpg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12776"/>
            <a:ext cx="432048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s://3dnews.ru/assets/external/illustrations/2014/02/12/803424/sm.34.600.jpg">
            <a:hlinkClick r:id="rId4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484784"/>
            <a:ext cx="424847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534400" cy="105273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Профессор и астрофизик </a:t>
            </a:r>
            <a:r>
              <a:rPr lang="ru-RU" sz="3600" dirty="0" smtClean="0">
                <a:solidFill>
                  <a:srgbClr val="0070C0"/>
                </a:solidFill>
              </a:rPr>
              <a:t/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err="1" smtClean="0">
                <a:solidFill>
                  <a:srgbClr val="0070C0"/>
                </a:solidFill>
              </a:rPr>
              <a:t>Koryo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dirty="0" err="1" smtClean="0">
                <a:solidFill>
                  <a:srgbClr val="0070C0"/>
                </a:solidFill>
              </a:rPr>
              <a:t>Miura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s://3dnews.ru/assets/external/illustrations/2014/02/12/803424/sm.16.600.jpg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527174"/>
            <a:ext cx="4320480" cy="4854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Процесс создания моделей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475656" y="1412776"/>
            <a:ext cx="6264696" cy="496855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Процесс создания моделей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51520" y="1412776"/>
            <a:ext cx="4248472" cy="4680520"/>
          </a:xfrm>
          <a:prstGeom prst="rect">
            <a:avLst/>
          </a:prstGeom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644008" y="1484784"/>
            <a:ext cx="4248472" cy="460851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Процесс создания моделей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51520" y="1484784"/>
            <a:ext cx="4320480" cy="4608511"/>
          </a:xfrm>
          <a:prstGeom prst="rect">
            <a:avLst/>
          </a:prstGeom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572000" y="1556793"/>
            <a:ext cx="4392488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Процесс создания моделей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79512" y="1484784"/>
            <a:ext cx="4320479" cy="4824536"/>
          </a:xfrm>
          <a:prstGeom prst="rect">
            <a:avLst/>
          </a:prstGeom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644008" y="1484784"/>
            <a:ext cx="4248472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Тест на давление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79512" y="1772816"/>
            <a:ext cx="4320479" cy="4464496"/>
          </a:xfrm>
          <a:prstGeom prst="rect">
            <a:avLst/>
          </a:prstGeom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644008" y="1772816"/>
            <a:ext cx="4248472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31683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Методы складывания на основе оригами влияют на фундаментальные физические свойства тонких листов на примере бумаги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63824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002060"/>
                </a:solidFill>
              </a:rPr>
              <a:t>Гипотеза</a:t>
            </a:r>
            <a:endParaRPr lang="ru-RU" sz="8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Тест </a:t>
            </a:r>
            <a:r>
              <a:rPr lang="ru-RU" b="1" smtClean="0">
                <a:solidFill>
                  <a:srgbClr val="0070C0"/>
                </a:solidFill>
              </a:rPr>
              <a:t>на </a:t>
            </a:r>
            <a:r>
              <a:rPr lang="ru-RU" b="1" smtClean="0">
                <a:solidFill>
                  <a:srgbClr val="0070C0"/>
                </a:solidFill>
              </a:rPr>
              <a:t>сгибание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 rot="5400000">
            <a:off x="107503" y="1772816"/>
            <a:ext cx="4608511" cy="4464497"/>
          </a:xfrm>
          <a:prstGeom prst="rect">
            <a:avLst/>
          </a:prstGeom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716016" y="1700808"/>
            <a:ext cx="4104456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121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Оригами - японское искусство с многовековыми корнями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484784"/>
            <a:ext cx="6038660" cy="48541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64704"/>
            <a:ext cx="2362200" cy="1080120"/>
          </a:xfrm>
        </p:spPr>
        <p:txBody>
          <a:bodyPr/>
          <a:lstStyle/>
          <a:p>
            <a:r>
              <a:rPr lang="ru-RU" dirty="0" smtClean="0"/>
              <a:t>Подушка безопасности в автомобиле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844824"/>
            <a:ext cx="2808312" cy="475252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Принципы складывания на основе оригами применяются в изготовлении  подушек безопасности в автомобилях. Чем больше площадь подушки </a:t>
            </a:r>
            <a:r>
              <a:rPr lang="ru-RU" sz="1800" b="1" dirty="0" err="1" smtClean="0">
                <a:solidFill>
                  <a:schemeClr val="tx1"/>
                </a:solidFill>
              </a:rPr>
              <a:t>ичем</a:t>
            </a:r>
            <a:r>
              <a:rPr lang="ru-RU" sz="1800" b="1" dirty="0" smtClean="0">
                <a:solidFill>
                  <a:schemeClr val="tx1"/>
                </a:solidFill>
              </a:rPr>
              <a:t> быстрее происходит её открытие – тем больше шансов спасения жизни человека в автокатастрофе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https://3dnews.ru/assets/external/illustrations/2014/02/12/803424/sm.12.600.jpg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515999"/>
            <a:ext cx="5638800" cy="3749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786408"/>
          </a:xfrm>
        </p:spPr>
        <p:txBody>
          <a:bodyPr/>
          <a:lstStyle/>
          <a:p>
            <a:r>
              <a:rPr lang="ru-RU" sz="2400" dirty="0" smtClean="0"/>
              <a:t>«мокрое оригами»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772816"/>
            <a:ext cx="2880320" cy="4824536"/>
          </a:xfrm>
        </p:spPr>
        <p:txBody>
          <a:bodyPr>
            <a:normAutofit fontScale="92500"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В модифицированном принтере, бумага, пропитанная водой в соответствующих местах, высыхая, начинает менять свою структуру, стягиваясь там, где легли водные чернила. В результате лист начинает самостоятельно складываться. Такая технология может применяться во многих сферах деятельности человека.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https://3dnews.ru/assets/external/illustrations/2014/02/12/803424/sm.7.600.jpg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76672"/>
            <a:ext cx="4608511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92696"/>
            <a:ext cx="2362200" cy="792088"/>
          </a:xfrm>
        </p:spPr>
        <p:txBody>
          <a:bodyPr/>
          <a:lstStyle/>
          <a:p>
            <a:r>
              <a:rPr lang="ru-RU" dirty="0" smtClean="0"/>
              <a:t>Применение в медицине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484784"/>
            <a:ext cx="2880320" cy="5373216"/>
          </a:xfrm>
        </p:spPr>
        <p:txBody>
          <a:bodyPr>
            <a:normAutofit fontScale="77500" lnSpcReduction="20000"/>
          </a:bodyPr>
          <a:lstStyle/>
          <a:p>
            <a:r>
              <a:rPr lang="ru-RU" sz="2300" b="1" dirty="0" smtClean="0">
                <a:solidFill>
                  <a:schemeClr val="tx1"/>
                </a:solidFill>
              </a:rPr>
              <a:t>Процедура стентирования -операцию по внедрению в организм человека так называемого стента — полой трубки, которая искусственно расширяет суженный участок органа, например артерию, пищевод и другие. Для проведения такой операции желательно, чтобы </a:t>
            </a:r>
            <a:r>
              <a:rPr lang="ru-RU" sz="2300" b="1" dirty="0" err="1" smtClean="0">
                <a:solidFill>
                  <a:schemeClr val="tx1"/>
                </a:solidFill>
              </a:rPr>
              <a:t>стент</a:t>
            </a:r>
            <a:r>
              <a:rPr lang="ru-RU" sz="2300" b="1" dirty="0" smtClean="0">
                <a:solidFill>
                  <a:schemeClr val="tx1"/>
                </a:solidFill>
              </a:rPr>
              <a:t> занимал как можно меньший объем, а после установки разворачивался до нужных размеров.</a:t>
            </a:r>
          </a:p>
          <a:p>
            <a:endParaRPr lang="ru-RU" dirty="0"/>
          </a:p>
        </p:txBody>
      </p:sp>
      <p:pic>
        <p:nvPicPr>
          <p:cNvPr id="5" name="Содержимое 4" descr="https://3dnews.ru/assets/external/illustrations/2014/02/12/803424/sm.13.600.jpg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124744"/>
            <a:ext cx="590465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21922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«Оптическое оригами». Ученые нашли способ уменьшить размеры оптической системы, объединив наработки Ньютона и мастеров бумажных скульптур.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https://3dnews.ru/assets/external/illustrations/2014/02/12/803424/sm.14.600.jpg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060848"/>
            <a:ext cx="4392487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s://3dnews.ru/assets/external/illustrations/2014/02/12/803424/sm.15.600.jpg">
            <a:hlinkClick r:id="rId4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060848"/>
            <a:ext cx="4176464" cy="4280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2808312" cy="1440160"/>
          </a:xfrm>
        </p:spPr>
        <p:txBody>
          <a:bodyPr/>
          <a:lstStyle/>
          <a:p>
            <a:r>
              <a:rPr lang="ru-RU" sz="2000" dirty="0" smtClean="0"/>
              <a:t>Метод японского профессора астрофизика </a:t>
            </a:r>
            <a:br>
              <a:rPr lang="ru-RU" sz="2000" dirty="0" smtClean="0"/>
            </a:br>
            <a:r>
              <a:rPr lang="ru-RU" sz="2000" dirty="0" err="1" smtClean="0"/>
              <a:t>Koryo</a:t>
            </a:r>
            <a:r>
              <a:rPr lang="ru-RU" sz="2000" dirty="0" smtClean="0"/>
              <a:t> </a:t>
            </a:r>
            <a:r>
              <a:rPr lang="ru-RU" sz="2000" dirty="0" err="1" smtClean="0"/>
              <a:t>Miura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2204864"/>
            <a:ext cx="2880320" cy="439248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В марте 1995 года был запущен </a:t>
            </a:r>
            <a:r>
              <a:rPr lang="ru-RU" sz="1800" b="1" dirty="0" err="1" smtClean="0">
                <a:solidFill>
                  <a:schemeClr val="tx1"/>
                </a:solidFill>
              </a:rPr>
              <a:t>Space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err="1" smtClean="0">
                <a:solidFill>
                  <a:schemeClr val="tx1"/>
                </a:solidFill>
              </a:rPr>
              <a:t>Flight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err="1" smtClean="0">
                <a:solidFill>
                  <a:schemeClr val="tx1"/>
                </a:solidFill>
              </a:rPr>
              <a:t>Unit</a:t>
            </a:r>
            <a:r>
              <a:rPr lang="ru-RU" sz="1800" b="1" dirty="0" smtClean="0">
                <a:solidFill>
                  <a:schemeClr val="tx1"/>
                </a:solidFill>
              </a:rPr>
              <a:t> — японский спутник, который вышел на орбиту и развернул в космосе комплект солнечных батарей, сложенный по схеме </a:t>
            </a:r>
            <a:r>
              <a:rPr lang="ru-RU" sz="1800" b="1" dirty="0" err="1" smtClean="0">
                <a:solidFill>
                  <a:schemeClr val="tx1"/>
                </a:solidFill>
              </a:rPr>
              <a:t>Миура-ори</a:t>
            </a:r>
            <a:r>
              <a:rPr lang="ru-RU" sz="1800" b="1" dirty="0" smtClean="0">
                <a:solidFill>
                  <a:schemeClr val="tx1"/>
                </a:solidFill>
              </a:rPr>
              <a:t>, инженерной находки оригами, которая была взята на вооружение конструкторами.</a:t>
            </a:r>
          </a:p>
          <a:p>
            <a:endParaRPr lang="ru-RU" dirty="0"/>
          </a:p>
        </p:txBody>
      </p:sp>
      <p:pic>
        <p:nvPicPr>
          <p:cNvPr id="5" name="Содержимое 4" descr="https://3dnews.ru/assets/external/illustrations/2014/02/12/803424/sm.18.600.jpg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620688"/>
            <a:ext cx="576064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198884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 2004 году японское агентство аэрокосмических исследований провело успешный запуск и развертывание в космосе первого в мире солнечного паруса, также «упакованного» по принципу оригами. Малая ракета S-310-34 несла на себе два различных типа паруса с толщиной отражающей пленки всего 7,5 мкм.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https://3dnews.ru/assets/external/illustrations/2014/02/12/803424/sm.19.600.jpg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88840"/>
            <a:ext cx="4320480" cy="40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s://3dnews.ru/assets/external/illustrations/2014/02/12/803424/sm.20.600.jpg">
            <a:hlinkClick r:id="rId4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988840"/>
            <a:ext cx="432048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161</TotalTime>
  <Words>465</Words>
  <Application>Microsoft Office PowerPoint</Application>
  <PresentationFormat>Экран (4:3)</PresentationFormat>
  <Paragraphs>30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Официальная</vt:lpstr>
      <vt:lpstr>Итоговый индивидуальный проект</vt:lpstr>
      <vt:lpstr>Гипотеза</vt:lpstr>
      <vt:lpstr>Оригами - японское искусство с многовековыми корнями</vt:lpstr>
      <vt:lpstr>Подушка безопасности в автомобиле</vt:lpstr>
      <vt:lpstr>«мокрое оригами»</vt:lpstr>
      <vt:lpstr>Применение в медицине</vt:lpstr>
      <vt:lpstr>«Оптическое оригами». Ученые нашли способ уменьшить размеры оптической системы, объединив наработки Ньютона и мастеров бумажных скульптур. </vt:lpstr>
      <vt:lpstr>Метод японского профессора астрофизика  Koryo Miura</vt:lpstr>
      <vt:lpstr>В 2004 году японское агентство аэрокосмических исследований провело успешный запуск и развертывание в космосе первого в мире солнечного паруса, также «упакованного» по принципу оригами. Малая ракета S-310-34 несла на себе два различных типа паруса с толщиной отражающей пленки всего 7,5 мкм. </vt:lpstr>
      <vt:lpstr>ДНК-оригами</vt:lpstr>
      <vt:lpstr>Слайд 11</vt:lpstr>
      <vt:lpstr>Складные идеи: от одежды до байдарки</vt:lpstr>
      <vt:lpstr>Слайд 13</vt:lpstr>
      <vt:lpstr>Профессор и астрофизик  Koryo Miura</vt:lpstr>
      <vt:lpstr>Процесс создания моделей</vt:lpstr>
      <vt:lpstr>Процесс создания моделей</vt:lpstr>
      <vt:lpstr>Процесс создания моделей</vt:lpstr>
      <vt:lpstr>Процесс создания моделей</vt:lpstr>
      <vt:lpstr>Тест на давление</vt:lpstr>
      <vt:lpstr>Тест на сгибание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Итоговый индивидуальный проект</dc:title>
  <dc:creator>user</dc:creator>
  <cp:lastModifiedBy>user</cp:lastModifiedBy>
  <cp:revision>62</cp:revision>
  <dcterms:created xsi:type="dcterms:W3CDTF">2021-05-25T02:58:42Z</dcterms:created>
  <dcterms:modified xsi:type="dcterms:W3CDTF">2021-05-26T04:19:01Z</dcterms:modified>
</cp:coreProperties>
</file>