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64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24.08.2016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49316"/>
            <a:ext cx="9144000" cy="69073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060575"/>
            <a:ext cx="8229600" cy="2160588"/>
          </a:xfrm>
        </p:spPr>
        <p:txBody>
          <a:bodyPr>
            <a:normAutofit fontScale="90000"/>
          </a:bodyPr>
          <a:lstStyle/>
          <a:p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профилактических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</a:t>
            </a:r>
            <a:b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верхних дыхательных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путей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Выполнила: Ларина Т.Ю</a:t>
            </a:r>
            <a:b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2333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work\Desktop\slayd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8978"/>
            <a:ext cx="9144000" cy="6886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173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ork\Desktop\slayd3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894"/>
            <a:ext cx="9144000" cy="685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37246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ork\Desktop\slayd4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71" y="0"/>
            <a:ext cx="915687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3075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ork\Desktop\slayd5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001840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ork\Desktop\slayd6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6732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ork\Desktop\slayd7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62890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Комплекс профилактических упражнений для верхних дыхательных путей                                                                                                                    Выполнила: Ларина Т.Ю                                                                           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 профилактических упражнений для верхних дыхательных путей</dc:title>
  <dc:creator>work</dc:creator>
  <cp:lastModifiedBy>Admin</cp:lastModifiedBy>
  <cp:revision>8</cp:revision>
  <dcterms:created xsi:type="dcterms:W3CDTF">2013-10-29T09:11:47Z</dcterms:created>
  <dcterms:modified xsi:type="dcterms:W3CDTF">2016-08-24T11:50:13Z</dcterms:modified>
</cp:coreProperties>
</file>