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61" r:id="rId4"/>
    <p:sldId id="260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1F0DA-98EE-4BCB-8F4C-A21A7308C290}" type="datetimeFigureOut">
              <a:rPr lang="ru-RU" smtClean="0"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D798DE-E48E-4C07-8B9A-77B51A0DF81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486E2-DF5A-44B5-BC9F-C173A886D732}" type="datetimeFigureOut">
              <a:rPr lang="ru-RU" smtClean="0"/>
              <a:pPr/>
              <a:t>28.02.2016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A2D7-83C6-45E6-B89C-9DDC1BA12E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oKvadrantidy.jpg"/>
          <p:cNvPicPr>
            <a:picLocks noChangeAspect="1"/>
          </p:cNvPicPr>
          <p:nvPr/>
        </p:nvPicPr>
        <p:blipFill>
          <a:blip r:embed="rId2" cstate="print">
            <a:lum contrast="-13000"/>
          </a:blip>
          <a:stretch>
            <a:fillRect/>
          </a:stretch>
        </p:blipFill>
        <p:spPr>
          <a:xfrm>
            <a:off x="395536" y="188640"/>
            <a:ext cx="8549222" cy="64087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332657"/>
            <a:ext cx="5038328" cy="1584175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chemeClr val="bg1"/>
                </a:solidFill>
              </a:rPr>
              <a:t>КОСМОС</a:t>
            </a:r>
            <a:endParaRPr lang="ru-RU" sz="9600" dirty="0">
              <a:solidFill>
                <a:schemeClr val="bg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067944" y="3501008"/>
            <a:ext cx="4744616" cy="1248544"/>
          </a:xfrm>
        </p:spPr>
        <p:txBody>
          <a:bodyPr>
            <a:normAutofit fontScale="85000" lnSpcReduction="1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Материал  к НОД по теме «Космос»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  для 1 младшей группы</a:t>
            </a:r>
          </a:p>
          <a:p>
            <a:r>
              <a:rPr lang="ru-RU" sz="2000" dirty="0" smtClean="0">
                <a:solidFill>
                  <a:schemeClr val="bg1"/>
                </a:solidFill>
              </a:rPr>
              <a:t>Подготовила:  </a:t>
            </a:r>
            <a:r>
              <a:rPr lang="ru-RU" sz="2000" dirty="0" err="1" smtClean="0">
                <a:solidFill>
                  <a:schemeClr val="bg1"/>
                </a:solidFill>
              </a:rPr>
              <a:t>Коршуненко</a:t>
            </a:r>
            <a:r>
              <a:rPr lang="ru-RU" sz="2000" dirty="0" smtClean="0">
                <a:solidFill>
                  <a:schemeClr val="bg1"/>
                </a:solidFill>
              </a:rPr>
              <a:t> Ю.М., воспитатель ГБДОУ </a:t>
            </a:r>
            <a:r>
              <a:rPr lang="ru-RU" sz="2000" dirty="0" err="1" smtClean="0">
                <a:solidFill>
                  <a:schemeClr val="bg1"/>
                </a:solidFill>
              </a:rPr>
              <a:t>д</a:t>
            </a:r>
            <a:r>
              <a:rPr lang="ru-RU" sz="2000" dirty="0" smtClean="0">
                <a:solidFill>
                  <a:schemeClr val="bg1"/>
                </a:solidFill>
              </a:rPr>
              <a:t>/с №62 Приморского района СПб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200000">
            <a:off x="-1044624" y="2708920"/>
            <a:ext cx="4968552" cy="1944216"/>
          </a:xfrm>
        </p:spPr>
        <p:txBody>
          <a:bodyPr vert="vert" anchor="t">
            <a:normAutofit/>
          </a:bodyPr>
          <a:lstStyle/>
          <a:p>
            <a:r>
              <a:rPr lang="ru-RU" sz="1200" dirty="0" smtClean="0"/>
              <a:t>Когда наступает вечер, небо темнеет, и на нем появляются самые яркие звезды. Постепенно звезд становится все больше. Сколько их?</a:t>
            </a:r>
            <a:br>
              <a:rPr lang="ru-RU" sz="1200" dirty="0" smtClean="0"/>
            </a:br>
            <a:r>
              <a:rPr lang="ru-RU" sz="1200" dirty="0" smtClean="0"/>
              <a:t>- Миллионы! – скажет астроном, который наблюдает звездное небо в телескоп.</a:t>
            </a:r>
            <a:br>
              <a:rPr lang="ru-RU" sz="1200" dirty="0" smtClean="0"/>
            </a:br>
            <a:r>
              <a:rPr lang="ru-RU" sz="1200" dirty="0" smtClean="0"/>
              <a:t>- Много миллионов! – скажут ученые, которые изучили фотографии звездного неба.</a:t>
            </a:r>
            <a:br>
              <a:rPr lang="ru-RU" sz="1200" dirty="0" smtClean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200" dirty="0" smtClean="0"/>
              <a:t>Посмотрите на этих малышей – они с интересом смотрят в ночное небо! Там столько красивых звезд</a:t>
            </a:r>
            <a:r>
              <a:rPr lang="en-US" sz="1200" dirty="0" smtClean="0"/>
              <a:t>!</a:t>
            </a:r>
            <a:r>
              <a:rPr lang="ru-RU" sz="1200" dirty="0" smtClean="0"/>
              <a:t> Люди с самых давних времен любили смотреть на звезды, и им было очень интересно – какие же они на самом деле!</a:t>
            </a:r>
            <a:endParaRPr lang="ru-RU" sz="1200" dirty="0"/>
          </a:p>
        </p:txBody>
      </p:sp>
      <p:pic>
        <p:nvPicPr>
          <p:cNvPr id="4" name="Содержимое 3" descr="02 дети смотрят на звездное небо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55776" y="1196752"/>
            <a:ext cx="6227134" cy="467035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39552" y="404664"/>
            <a:ext cx="4896544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Сколько звезд на небе?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На чем отправиться в космос?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908720"/>
            <a:ext cx="4040188" cy="1872208"/>
          </a:xfrm>
        </p:spPr>
        <p:txBody>
          <a:bodyPr anchor="ctr">
            <a:normAutofit/>
          </a:bodyPr>
          <a:lstStyle/>
          <a:p>
            <a:pPr algn="just"/>
            <a:r>
              <a:rPr lang="ru-RU" sz="1400" b="0" dirty="0" smtClean="0"/>
              <a:t>Вот однажды люди реши отправиться в космос к звездам. Для полета в космос люди построили космическую ракету. В ракету посадили космонавта – именно он должен был управлять  ракетой и лететь к звездам.</a:t>
            </a:r>
          </a:p>
          <a:p>
            <a:pPr algn="just"/>
            <a:endParaRPr lang="ru-RU" sz="1400" b="0" dirty="0" smtClean="0"/>
          </a:p>
          <a:p>
            <a:endParaRPr lang="ru-RU" dirty="0"/>
          </a:p>
        </p:txBody>
      </p:sp>
      <p:pic>
        <p:nvPicPr>
          <p:cNvPr id="9" name="Содержимое 6" descr="03 космическая ракета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1043608" y="2492896"/>
            <a:ext cx="2846391" cy="3951288"/>
          </a:xfrm>
        </p:spPr>
      </p:pic>
      <p:pic>
        <p:nvPicPr>
          <p:cNvPr id="10" name="Содержимое 4" descr="04 Старт ракеты-носителя Протон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5220072" y="2492896"/>
            <a:ext cx="2736304" cy="3984908"/>
          </a:xfrm>
        </p:spPr>
      </p:pic>
      <p:sp>
        <p:nvSpPr>
          <p:cNvPr id="11" name="Текст 4"/>
          <p:cNvSpPr txBox="1">
            <a:spLocks/>
          </p:cNvSpPr>
          <p:nvPr/>
        </p:nvSpPr>
        <p:spPr>
          <a:xfrm>
            <a:off x="4716016" y="908720"/>
            <a:ext cx="4040188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just"/>
            <a:r>
              <a:rPr lang="ru-RU" sz="1400" dirty="0" smtClean="0"/>
              <a:t>Когда космонавт сел в ракету, пошел </a:t>
            </a:r>
            <a:r>
              <a:rPr lang="ru-RU" sz="1400" smtClean="0"/>
              <a:t>обратный отсчет: </a:t>
            </a:r>
            <a:r>
              <a:rPr lang="ru-RU" sz="1400" dirty="0" smtClean="0"/>
              <a:t>«Пять, четыре, три, два, один, ПУСК!». Ракета оторвалась от земли, из ее хвоста вырвался огонь – так сильно работал ее двигатель. И ракета полетела высоко в небо. Так ракета оказалась в открытом космосе.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147248" cy="1162050"/>
          </a:xfrm>
        </p:spPr>
        <p:txBody>
          <a:bodyPr anchor="ctr">
            <a:noAutofit/>
          </a:bodyPr>
          <a:lstStyle/>
          <a:p>
            <a:pPr algn="ctr"/>
            <a:r>
              <a:rPr lang="ru-RU" sz="3000" dirty="0" smtClean="0">
                <a:solidFill>
                  <a:srgbClr val="0070C0"/>
                </a:solidFill>
              </a:rPr>
              <a:t>Как выглядят Земля и небо для космонавтов?</a:t>
            </a:r>
            <a:endParaRPr lang="ru-RU" sz="30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1340768"/>
            <a:ext cx="3008313" cy="4104455"/>
          </a:xfrm>
        </p:spPr>
        <p:txBody>
          <a:bodyPr>
            <a:noAutofit/>
          </a:bodyPr>
          <a:lstStyle/>
          <a:p>
            <a:pPr algn="ctr"/>
            <a:r>
              <a:rPr lang="ru-RU" sz="2200" dirty="0" smtClean="0"/>
              <a:t>Земля  круглая – похожа на большой шар.  На земле, как на глобусе, видна зеленовато-коричневая  суша, голубые моря и океаны. Многие части земной поверхности покрыты облаками и тучами. А небо кругом даже днем черное и усеяно звездами.</a:t>
            </a:r>
            <a:endParaRPr lang="ru-RU" sz="2200" dirty="0"/>
          </a:p>
        </p:txBody>
      </p:sp>
      <p:pic>
        <p:nvPicPr>
          <p:cNvPr id="19" name="Содержимое 18" descr="07 вид в космос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1628800"/>
            <a:ext cx="5111750" cy="3833812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  ЛУНА</a:t>
            </a:r>
            <a:r>
              <a:rPr lang="ru-RU" sz="8000" dirty="0" smtClean="0">
                <a:solidFill>
                  <a:srgbClr val="0070C0"/>
                </a:solidFill>
              </a:rPr>
              <a:t> </a:t>
            </a:r>
            <a:endParaRPr lang="ru-RU" sz="80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лун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63888" y="692696"/>
            <a:ext cx="5111750" cy="51117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12776"/>
            <a:ext cx="3008313" cy="4713387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/>
              <a:t>Луна́ — естественный спутник Земли. Второй по яркости объект на земном небосводе после Солнца и пятый по величине естественный спутник планеты Солнечной системы. </a:t>
            </a:r>
          </a:p>
          <a:p>
            <a:endParaRPr lang="ru-RU" sz="900" dirty="0"/>
          </a:p>
          <a:p>
            <a:pPr algn="just"/>
            <a:r>
              <a:rPr lang="ru-RU" sz="1600" dirty="0" smtClean="0"/>
              <a:t>Луна является единственным астрономическим объектом вне Земли, на котором побывал человек.</a:t>
            </a:r>
          </a:p>
          <a:p>
            <a:endParaRPr lang="ru-RU" sz="900" dirty="0" smtClean="0"/>
          </a:p>
          <a:p>
            <a:pPr algn="just"/>
            <a:r>
              <a:rPr lang="ru-RU" sz="1600" dirty="0" smtClean="0"/>
              <a:t>Луна вращается вокруг своей оси,  но она всегда обращена к Земле одной и той же стороной, то есть вращение Луны вокруг Земли и вокруг собственной оси синхронизировано. </a:t>
            </a:r>
            <a:endParaRPr lang="ru-RU" sz="16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70C0"/>
                </a:solidFill>
              </a:rPr>
              <a:t>солнце</a:t>
            </a:r>
            <a:endParaRPr lang="ru-RU" sz="6000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солнце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5050" y="732984"/>
            <a:ext cx="5111750" cy="493324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313" cy="4226148"/>
          </a:xfrm>
        </p:spPr>
        <p:txBody>
          <a:bodyPr>
            <a:noAutofit/>
          </a:bodyPr>
          <a:lstStyle/>
          <a:p>
            <a:pPr algn="just"/>
            <a:r>
              <a:rPr lang="ru-RU" dirty="0" smtClean="0"/>
              <a:t>Солнце – огромный светящийся огненный шар. Но подлететь близко к Солнцу космонавты не смогли – ведь Солнце очень и очень  горячее. </a:t>
            </a:r>
          </a:p>
          <a:p>
            <a:pPr algn="just"/>
            <a:endParaRPr lang="ru-RU" sz="300" dirty="0" smtClean="0"/>
          </a:p>
          <a:p>
            <a:pPr algn="just"/>
            <a:r>
              <a:rPr lang="ru-RU" dirty="0" smtClean="0"/>
              <a:t>Если приблизиться к нему слишком близко – то можно вообще сгореть.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Солнце - единственная звезда Солнечной системы, но далеко не самая мощная звезда из всех существующих. Солнце находится относительно близко к Земле и поэтому светит очень ярко — в 400 000 раз ярче полной Луны. Поэтому невооружённым глазом, а тем более в бинокль или телескоп, смотреть на Солнце днём крайне опасно — это наносит необратимый вред зрению.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19256" cy="1162050"/>
          </a:xfrm>
        </p:spPr>
        <p:txBody>
          <a:bodyPr anchor="ctr">
            <a:normAutofit/>
          </a:bodyPr>
          <a:lstStyle/>
          <a:p>
            <a:pPr algn="ctr"/>
            <a:r>
              <a:rPr lang="ru-RU" sz="4000" dirty="0" smtClean="0">
                <a:solidFill>
                  <a:srgbClr val="0070C0"/>
                </a:solidFill>
              </a:rPr>
              <a:t>ПЛАНЕТЫ СОЛНЕЧНОЙ СИСТЕМЫ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5301208"/>
            <a:ext cx="8219256" cy="1152128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/>
              <a:t>Вокруг Солнца каждая по своей орбите вращаются планеты.  Вот какие разные по размеру бывают планеты.  На тех планетах, которые близко к Солнцу – очень жарко – горячей, чем на горячей сковородке! Мы не смогли бы  пробыть там и секунды! На самых дальних планетах – которые далеко от солнца – наоборот очень холодно, потому что солнечные лучи туда плохо долетают.</a:t>
            </a:r>
          </a:p>
        </p:txBody>
      </p:sp>
      <p:pic>
        <p:nvPicPr>
          <p:cNvPr id="9" name="Содержимое 8" descr="планеты солнечной системы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43608" y="1196752"/>
            <a:ext cx="7056784" cy="3981884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Список литературы: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200" dirty="0" err="1" smtClean="0"/>
              <a:t>Абельакер</a:t>
            </a:r>
            <a:r>
              <a:rPr lang="ru-RU" sz="1200" dirty="0" smtClean="0"/>
              <a:t>, Эрих. «Солнце» / пер. с нем. </a:t>
            </a:r>
            <a:r>
              <a:rPr lang="ru-RU" sz="1200" dirty="0" err="1" smtClean="0"/>
              <a:t>Ю.Ю.Зленко</a:t>
            </a:r>
            <a:r>
              <a:rPr lang="ru-RU" sz="1200" dirty="0" smtClean="0"/>
              <a:t>. – М.: ООО ТД «Издательство Мир книги», 2009. – 48с.</a:t>
            </a:r>
          </a:p>
          <a:p>
            <a:r>
              <a:rPr lang="ru-RU" sz="1200" dirty="0" smtClean="0"/>
              <a:t>Кёте, </a:t>
            </a:r>
            <a:r>
              <a:rPr lang="ru-RU" sz="1200" dirty="0" err="1" smtClean="0"/>
              <a:t>Райнер</a:t>
            </a:r>
            <a:r>
              <a:rPr lang="ru-RU" sz="1200" dirty="0" smtClean="0"/>
              <a:t>. «Наша Земля» / пер. с нем. </a:t>
            </a:r>
            <a:r>
              <a:rPr lang="ru-RU" sz="1200" dirty="0" err="1" smtClean="0"/>
              <a:t>Е.Ю.Жирновой</a:t>
            </a:r>
            <a:r>
              <a:rPr lang="ru-RU" sz="1200" dirty="0" smtClean="0"/>
              <a:t>. – М.: ООО ТД «Издательство Мир книги», 2007. – 48с.</a:t>
            </a:r>
          </a:p>
          <a:p>
            <a:r>
              <a:rPr lang="ru-RU" sz="1200" dirty="0" smtClean="0"/>
              <a:t>Левин Б., Радлова Л.«Астрономия в картинках», М.: «Детская литература», 1988г. - 40с.</a:t>
            </a:r>
          </a:p>
          <a:p>
            <a:r>
              <a:rPr lang="ru-RU" sz="1200" dirty="0" smtClean="0"/>
              <a:t>Материалы с сайта </a:t>
            </a:r>
            <a:r>
              <a:rPr lang="en-US" sz="1200" dirty="0" smtClean="0"/>
              <a:t>http://ru.wikipedia.org</a:t>
            </a:r>
          </a:p>
          <a:p>
            <a:r>
              <a:rPr lang="ru-RU" sz="1200" dirty="0" smtClean="0"/>
              <a:t>Презентация о космосе с сайта </a:t>
            </a:r>
            <a:r>
              <a:rPr lang="en-US" sz="1200" dirty="0" smtClean="0"/>
              <a:t>www.igraypodrastay.ru</a:t>
            </a:r>
            <a:endParaRPr lang="ru-RU" sz="1200" dirty="0" smtClean="0"/>
          </a:p>
          <a:p>
            <a:r>
              <a:rPr lang="ru-RU" sz="1200" dirty="0" err="1" smtClean="0"/>
              <a:t>Убельакер</a:t>
            </a:r>
            <a:r>
              <a:rPr lang="ru-RU" sz="1200" dirty="0" smtClean="0"/>
              <a:t>, Эрих. «Луна» / пер. с нем. </a:t>
            </a:r>
            <a:r>
              <a:rPr lang="ru-RU" sz="1200" dirty="0" err="1" smtClean="0"/>
              <a:t>Ю.Ю.Зленко</a:t>
            </a:r>
            <a:r>
              <a:rPr lang="ru-RU" sz="1200" dirty="0" smtClean="0"/>
              <a:t>. – М.: ООО ТД «Издательство Мир книги», 2009. – 48с.</a:t>
            </a:r>
          </a:p>
          <a:p>
            <a:r>
              <a:rPr lang="ru-RU" sz="1200" dirty="0" err="1" smtClean="0"/>
              <a:t>Хабер</a:t>
            </a:r>
            <a:r>
              <a:rPr lang="ru-RU" sz="1200" dirty="0" smtClean="0"/>
              <a:t>, Хайнц «Звезды» / пер. с нем. – М.: ООО ТД «Издательство Мир книги», 2010. – 48с.</a:t>
            </a:r>
          </a:p>
          <a:p>
            <a:pPr>
              <a:buNone/>
            </a:pPr>
            <a:endParaRPr lang="ru-RU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572</TotalTime>
  <Words>594</Words>
  <Application>Microsoft Office PowerPoint</Application>
  <PresentationFormat>Экран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КОСМОС</vt:lpstr>
      <vt:lpstr>Когда наступает вечер, небо темнеет, и на нем появляются самые яркие звезды. Постепенно звезд становится все больше. Сколько их? - Миллионы! – скажет астроном, который наблюдает звездное небо в телескоп. - Много миллионов! – скажут ученые, которые изучили фотографии звездного неба.  Посмотрите на этих малышей – они с интересом смотрят в ночное небо! Там столько красивых звезд! Люди с самых давних времен любили смотреть на звезды, и им было очень интересно – какие же они на самом деле!</vt:lpstr>
      <vt:lpstr>На чем отправиться в космос?</vt:lpstr>
      <vt:lpstr>Как выглядят Земля и небо для космонавтов?</vt:lpstr>
      <vt:lpstr>  ЛУНА </vt:lpstr>
      <vt:lpstr>солнце</vt:lpstr>
      <vt:lpstr>ПЛАНЕТЫ СОЛНЕЧНОЙ СИСТЕМЫ</vt:lpstr>
      <vt:lpstr>Список литературы: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Family</dc:creator>
  <cp:lastModifiedBy>Family</cp:lastModifiedBy>
  <cp:revision>39</cp:revision>
  <dcterms:created xsi:type="dcterms:W3CDTF">2013-09-29T08:54:49Z</dcterms:created>
  <dcterms:modified xsi:type="dcterms:W3CDTF">2016-02-27T21:19:19Z</dcterms:modified>
</cp:coreProperties>
</file>