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87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0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1520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284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67587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197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4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25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76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6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064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64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996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84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352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53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63283-22EB-438B-BDCF-3FB014C57087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A7C6703-EF93-4E48-9F4D-406F3CA728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767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8715" y="545911"/>
            <a:ext cx="9285027" cy="101965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B050"/>
                </a:solidFill>
              </a:rPr>
              <a:t>«Радуга в стаканчиках».</a:t>
            </a:r>
            <a:br>
              <a:rPr lang="ru-RU" sz="2800" i="1" dirty="0" smtClean="0">
                <a:solidFill>
                  <a:srgbClr val="00B050"/>
                </a:solidFill>
              </a:rPr>
            </a:br>
            <a:r>
              <a:rPr lang="ru-RU" sz="2800" i="1" dirty="0" smtClean="0">
                <a:solidFill>
                  <a:srgbClr val="00B050"/>
                </a:solidFill>
              </a:rPr>
              <a:t>мастер-класс для родителей. </a:t>
            </a:r>
            <a:endParaRPr lang="ru-RU" sz="2800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716" y="2306473"/>
            <a:ext cx="9285026" cy="3622860"/>
          </a:xfrm>
        </p:spPr>
        <p:txBody>
          <a:bodyPr>
            <a:normAutofit/>
          </a:bodyPr>
          <a:lstStyle/>
          <a:p>
            <a:pPr algn="just"/>
            <a:r>
              <a:rPr lang="ru-RU" sz="2000" i="1" dirty="0" smtClean="0">
                <a:solidFill>
                  <a:srgbClr val="00B050"/>
                </a:solidFill>
              </a:rPr>
              <a:t>Дети дошкольного возраста узнают окружающий мир посредством поисковой деятельности. Чем разнообразнее исследовательская деятельность, тем больше новой информации получает ребёнок, тем быстрее и полноценнее он развивается. Целью опытно-экспериментальной деятельности во второй младшей группе является формирование и расширение представлений у детей об объектах окружающего мира через практические действия. Экспериментирование способствует активному развитию мыслительных способностей: наблюдая за объектами опыта, ребёнок анализирует, обобщает полученные сведения, сравнивает их, делает элементарные выводы.</a:t>
            </a:r>
            <a:endParaRPr lang="ru-RU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023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7856" y="122830"/>
            <a:ext cx="9771798" cy="2142698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 smtClean="0">
                <a:solidFill>
                  <a:srgbClr val="00B050"/>
                </a:solidFill>
              </a:rPr>
              <a:t>Проведите дома, со своим ребёнком, опыт с разноцветной водой «Радуга в стаканах». Он основан на смешивании цветов. Таким образом, ребёнок закрепит знания цветов, сделает самостоятельные выводы о взаимосвязи в природе (когда бывает радуга?, в какое время года?, нужно ли для этого солнце?). Для опыта необходимы: салфетки бумажные, 7 пластиковых стаканчиков, гуашь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97" y="2524834"/>
            <a:ext cx="4980708" cy="407872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705" y="2470243"/>
            <a:ext cx="4710886" cy="413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75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2825" y="409433"/>
            <a:ext cx="9211788" cy="1495567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 smtClean="0">
                <a:solidFill>
                  <a:srgbClr val="00B050"/>
                </a:solidFill>
              </a:rPr>
              <a:t>Подкрашиваем воду: в двух стаканах – красного цвета, один жёлтый, один – синий. Три стакана остаются пустыми.</a:t>
            </a:r>
            <a:endParaRPr lang="ru-RU" sz="2400" i="1" dirty="0">
              <a:solidFill>
                <a:srgbClr val="00B05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080" y="2133600"/>
            <a:ext cx="5037666" cy="3778250"/>
          </a:xfrm>
        </p:spPr>
      </p:pic>
    </p:spTree>
    <p:extLst>
      <p:ext uri="{BB962C8B-B14F-4D97-AF65-F5344CB8AC3E}">
        <p14:creationId xmlns:p14="http://schemas.microsoft.com/office/powerpoint/2010/main" val="2336518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5529" y="327546"/>
            <a:ext cx="9239084" cy="1577454"/>
          </a:xfrm>
        </p:spPr>
        <p:txBody>
          <a:bodyPr>
            <a:normAutofit/>
          </a:bodyPr>
          <a:lstStyle/>
          <a:p>
            <a:pPr algn="just"/>
            <a:r>
              <a:rPr lang="ru-RU" sz="2400" i="1" dirty="0" smtClean="0">
                <a:solidFill>
                  <a:srgbClr val="00B050"/>
                </a:solidFill>
              </a:rPr>
              <a:t>Расставляем стаканы так, как на фотографии. Можно выстроить их в одну линию. Затем перекидываем салфетки, из стаканов с краской в пустые стаканы. В пустые стаканы опускаем по две салфетки.</a:t>
            </a:r>
            <a:endParaRPr lang="ru-RU" sz="2400" i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14" y="2221410"/>
            <a:ext cx="4953000" cy="4351338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160" y="2221410"/>
            <a:ext cx="493058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01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i="1" dirty="0" smtClean="0">
                <a:solidFill>
                  <a:srgbClr val="00B050"/>
                </a:solidFill>
              </a:rPr>
              <a:t>Через некоторое время краска по салфетке начинает поступать в пустые стаканы. </a:t>
            </a:r>
            <a:endParaRPr lang="ru-RU" sz="2400" i="1" dirty="0">
              <a:solidFill>
                <a:srgbClr val="00B05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311583" cy="4351338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981" y="1825625"/>
            <a:ext cx="495136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658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3643" y="750627"/>
            <a:ext cx="9320970" cy="1154373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00B050"/>
                </a:solidFill>
              </a:rPr>
              <a:t>Через несколько часов можно увидеть результат. Вот и радуга в стаканчиках.</a:t>
            </a:r>
            <a:endParaRPr lang="ru-RU" sz="2400" i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080" y="2133600"/>
            <a:ext cx="5037666" cy="3778250"/>
          </a:xfrm>
        </p:spPr>
      </p:pic>
    </p:spTree>
    <p:extLst>
      <p:ext uri="{BB962C8B-B14F-4D97-AF65-F5344CB8AC3E}">
        <p14:creationId xmlns:p14="http://schemas.microsoft.com/office/powerpoint/2010/main" val="148613151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</TotalTime>
  <Words>230</Words>
  <Application>Microsoft Office PowerPoint</Application>
  <PresentationFormat>Широкоэкранный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Легкий дым</vt:lpstr>
      <vt:lpstr>«Радуга в стаканчиках». мастер-класс для родителей. </vt:lpstr>
      <vt:lpstr>Проведите дома, со своим ребёнком, опыт с разноцветной водой «Радуга в стаканах». Он основан на смешивании цветов. Таким образом, ребёнок закрепит знания цветов, сделает самостоятельные выводы о взаимосвязи в природе (когда бывает радуга?, в какое время года?, нужно ли для этого солнце?). Для опыта необходимы: салфетки бумажные, 7 пластиковых стаканчиков, гуашь.</vt:lpstr>
      <vt:lpstr>Подкрашиваем воду: в двух стаканах – красного цвета, один жёлтый, один – синий. Три стакана остаются пустыми.</vt:lpstr>
      <vt:lpstr>Расставляем стаканы так, как на фотографии. Можно выстроить их в одну линию. Затем перекидываем салфетки, из стаканов с краской в пустые стаканы. В пустые стаканы опускаем по две салфетки.</vt:lpstr>
      <vt:lpstr>Через некоторое время краска по салфетке начинает поступать в пустые стаканы. </vt:lpstr>
      <vt:lpstr>Через несколько часов можно увидеть результат. Вот и радуга в стаканчиках.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Опытно-экспериментальная деятельность</dc:title>
  <dc:creator>Таня</dc:creator>
  <cp:lastModifiedBy>Таня</cp:lastModifiedBy>
  <cp:revision>7</cp:revision>
  <dcterms:created xsi:type="dcterms:W3CDTF">2021-05-22T07:53:22Z</dcterms:created>
  <dcterms:modified xsi:type="dcterms:W3CDTF">2021-05-26T16:33:17Z</dcterms:modified>
</cp:coreProperties>
</file>