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2" r:id="rId6"/>
    <p:sldId id="263" r:id="rId7"/>
    <p:sldId id="260" r:id="rId8"/>
    <p:sldId id="261" r:id="rId9"/>
    <p:sldId id="264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725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36E78-05A4-4CAA-B7EE-757D8D93BAF8}" type="datetimeFigureOut">
              <a:rPr lang="ru-RU" smtClean="0"/>
              <a:t>07.02.2020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655C9-AC41-4563-B7C4-03C75B5D104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21615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36E78-05A4-4CAA-B7EE-757D8D93BAF8}" type="datetimeFigureOut">
              <a:rPr lang="ru-RU" smtClean="0"/>
              <a:t>07.02.2020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655C9-AC41-4563-B7C4-03C75B5D104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21227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36E78-05A4-4CAA-B7EE-757D8D93BAF8}" type="datetimeFigureOut">
              <a:rPr lang="ru-RU" smtClean="0"/>
              <a:t>07.02.2020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655C9-AC41-4563-B7C4-03C75B5D104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406827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>
          <a:xfrm>
            <a:off x="1930400" y="3771174"/>
            <a:ext cx="7279649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36E78-05A4-4CAA-B7EE-757D8D93BAF8}" type="datetimeFigureOut">
              <a:rPr lang="ru-RU" smtClean="0"/>
              <a:t>07.02.2020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655C9-AC41-4563-B7C4-03C75B5D104C}" type="slidenum">
              <a:rPr lang="ru-RU" smtClean="0"/>
              <a:t>‹#›</a:t>
            </a:fld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14241714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36E78-05A4-4CAA-B7EE-757D8D93BAF8}" type="datetimeFigureOut">
              <a:rPr lang="ru-RU" smtClean="0"/>
              <a:t>07.02.2020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655C9-AC41-4563-B7C4-03C75B5D104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446546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36E78-05A4-4CAA-B7EE-757D8D93BAF8}" type="datetimeFigureOut">
              <a:rPr lang="ru-RU" smtClean="0"/>
              <a:t>07.02.2020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655C9-AC41-4563-B7C4-03C75B5D104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150074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36E78-05A4-4CAA-B7EE-757D8D93BAF8}" type="datetimeFigureOut">
              <a:rPr lang="ru-RU" smtClean="0"/>
              <a:t>07.02.2020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655C9-AC41-4563-B7C4-03C75B5D104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523376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36E78-05A4-4CAA-B7EE-757D8D93BAF8}" type="datetimeFigureOut">
              <a:rPr lang="ru-RU" smtClean="0"/>
              <a:t>07.02.2020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655C9-AC41-4563-B7C4-03C75B5D104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674899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36E78-05A4-4CAA-B7EE-757D8D93BAF8}" type="datetimeFigureOut">
              <a:rPr lang="ru-RU" smtClean="0"/>
              <a:t>07.02.2020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655C9-AC41-4563-B7C4-03C75B5D104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46777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36E78-05A4-4CAA-B7EE-757D8D93BAF8}" type="datetimeFigureOut">
              <a:rPr lang="ru-RU" smtClean="0"/>
              <a:t>07.02.2020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655C9-AC41-4563-B7C4-03C75B5D104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95608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36E78-05A4-4CAA-B7EE-757D8D93BAF8}" type="datetimeFigureOut">
              <a:rPr lang="ru-RU" smtClean="0"/>
              <a:t>07.02.2020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655C9-AC41-4563-B7C4-03C75B5D104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96389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36E78-05A4-4CAA-B7EE-757D8D93BAF8}" type="datetimeFigureOut">
              <a:rPr lang="ru-RU" smtClean="0"/>
              <a:t>07.02.2020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655C9-AC41-4563-B7C4-03C75B5D104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4562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36E78-05A4-4CAA-B7EE-757D8D93BAF8}" type="datetimeFigureOut">
              <a:rPr lang="ru-RU" smtClean="0"/>
              <a:t>07.02.2020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655C9-AC41-4563-B7C4-03C75B5D104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31633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36E78-05A4-4CAA-B7EE-757D8D93BAF8}" type="datetimeFigureOut">
              <a:rPr lang="ru-RU" smtClean="0"/>
              <a:t>07.02.2020</a:t>
            </a:fld>
            <a:endParaRPr lang="ru-RU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655C9-AC41-4563-B7C4-03C75B5D104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76251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36E78-05A4-4CAA-B7EE-757D8D93BAF8}" type="datetimeFigureOut">
              <a:rPr lang="ru-RU" smtClean="0"/>
              <a:t>07.02.2020</a:t>
            </a:fld>
            <a:endParaRPr lang="ru-RU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655C9-AC41-4563-B7C4-03C75B5D104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73345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36E78-05A4-4CAA-B7EE-757D8D93BAF8}" type="datetimeFigureOut">
              <a:rPr lang="ru-RU" smtClean="0"/>
              <a:t>07.02.2020</a:t>
            </a:fld>
            <a:endParaRPr lang="ru-RU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655C9-AC41-4563-B7C4-03C75B5D104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3885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36E78-05A4-4CAA-B7EE-757D8D93BAF8}" type="datetimeFigureOut">
              <a:rPr lang="ru-RU" smtClean="0"/>
              <a:t>07.02.2020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8655C9-AC41-4563-B7C4-03C75B5D104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3340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40000"/>
                  <a:lumOff val="60000"/>
                  <a:alpha val="7000"/>
                </a:schemeClr>
              </a:gs>
              <a:gs pos="69000">
                <a:schemeClr val="bg2">
                  <a:lumMod val="40000"/>
                  <a:lumOff val="60000"/>
                  <a:alpha val="0"/>
                </a:schemeClr>
              </a:gs>
              <a:gs pos="36000">
                <a:schemeClr val="bg2">
                  <a:lumMod val="40000"/>
                  <a:lumOff val="6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9012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0D436E78-05A4-4CAA-B7EE-757D8D93BAF8}" type="datetimeFigureOut">
              <a:rPr lang="ru-RU" smtClean="0"/>
              <a:t>07.02.2020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8655C9-AC41-4563-B7C4-03C75B5D104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409306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  <p:sldLayoutId id="2147483708" r:id="rId12"/>
    <p:sldLayoutId id="2147483709" r:id="rId13"/>
    <p:sldLayoutId id="2147483710" r:id="rId14"/>
    <p:sldLayoutId id="2147483711" r:id="rId15"/>
    <p:sldLayoutId id="2147483712" r:id="rId16"/>
    <p:sldLayoutId id="2147483713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fsd.videouroki.net/html/2019/10/21/v_5dae09494ae9b/img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109" y="88215"/>
            <a:ext cx="9247695" cy="61557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9502219" y="5505254"/>
            <a:ext cx="2479249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Подготовила </a:t>
            </a:r>
          </a:p>
          <a:p>
            <a:r>
              <a:rPr lang="ru-RU" dirty="0" smtClean="0"/>
              <a:t>Учитель математики</a:t>
            </a:r>
          </a:p>
          <a:p>
            <a:r>
              <a:rPr lang="ru-RU" dirty="0" err="1" smtClean="0"/>
              <a:t>Шилекето</a:t>
            </a:r>
            <a:r>
              <a:rPr lang="ru-RU" dirty="0" smtClean="0"/>
              <a:t> Татьяна</a:t>
            </a:r>
          </a:p>
          <a:p>
            <a:r>
              <a:rPr lang="ru-RU" dirty="0" smtClean="0"/>
              <a:t>Владимировна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4664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64091" y="876693"/>
            <a:ext cx="7537641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 smtClean="0">
                <a:solidFill>
                  <a:srgbClr val="FFFF00"/>
                </a:solidFill>
              </a:rPr>
              <a:t>Фрагменты </a:t>
            </a:r>
            <a:r>
              <a:rPr lang="ru-RU" sz="4400" dirty="0" err="1" smtClean="0">
                <a:solidFill>
                  <a:srgbClr val="FFFF00"/>
                </a:solidFill>
              </a:rPr>
              <a:t>калейдокопа</a:t>
            </a:r>
            <a:r>
              <a:rPr lang="ru-RU" sz="4400" dirty="0" smtClean="0">
                <a:solidFill>
                  <a:srgbClr val="FFFF00"/>
                </a:solidFill>
              </a:rPr>
              <a:t>: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941922" y="2422688"/>
            <a:ext cx="7296346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ru-RU" sz="3600" dirty="0" smtClean="0">
                <a:solidFill>
                  <a:srgbClr val="FF0000"/>
                </a:solidFill>
              </a:rPr>
              <a:t>Математическая викторина</a:t>
            </a:r>
            <a:endParaRPr lang="ru-RU" sz="4000" dirty="0" smtClean="0">
              <a:solidFill>
                <a:srgbClr val="FF0000"/>
              </a:solidFill>
            </a:endParaRPr>
          </a:p>
          <a:p>
            <a:r>
              <a:rPr lang="ru-RU" sz="3600" dirty="0" smtClean="0">
                <a:solidFill>
                  <a:srgbClr val="FF0000"/>
                </a:solidFill>
              </a:rPr>
              <a:t>- Анаграммы</a:t>
            </a:r>
          </a:p>
          <a:p>
            <a:pPr marL="285750" indent="-285750">
              <a:buFontTx/>
              <a:buChar char="-"/>
            </a:pPr>
            <a:r>
              <a:rPr lang="ru-RU" sz="3600" dirty="0" smtClean="0">
                <a:solidFill>
                  <a:srgbClr val="FF0000"/>
                </a:solidFill>
              </a:rPr>
              <a:t>Конкурс « Найди  свое место</a:t>
            </a:r>
          </a:p>
          <a:p>
            <a:pPr marL="285750" indent="-285750">
              <a:buFontTx/>
              <a:buChar char="-"/>
            </a:pPr>
            <a:r>
              <a:rPr lang="ru-RU" sz="3600" dirty="0" smtClean="0">
                <a:solidFill>
                  <a:srgbClr val="FF0000"/>
                </a:solidFill>
              </a:rPr>
              <a:t>Конкурс «Кто быстрее»</a:t>
            </a:r>
          </a:p>
          <a:p>
            <a:pPr marL="285750" indent="-285750">
              <a:buFontTx/>
              <a:buChar char="-"/>
            </a:pPr>
            <a:r>
              <a:rPr lang="ru-RU" sz="3600" dirty="0" smtClean="0">
                <a:solidFill>
                  <a:srgbClr val="FF0000"/>
                </a:solidFill>
              </a:rPr>
              <a:t>Конкурс  капитанов</a:t>
            </a:r>
          </a:p>
          <a:p>
            <a:pPr marL="285750" indent="-285750">
              <a:buFontTx/>
              <a:buChar char="-"/>
            </a:pPr>
            <a:r>
              <a:rPr lang="ru-RU" sz="3600" dirty="0" smtClean="0">
                <a:solidFill>
                  <a:srgbClr val="FF0000"/>
                </a:solidFill>
              </a:rPr>
              <a:t>Математический портрет</a:t>
            </a:r>
            <a:endParaRPr lang="ru-RU" sz="3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5465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ds05.infourok.ru/uploads/ex/0ab4/00084813-94dfffad/img1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3670" y="-114054"/>
            <a:ext cx="1029875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27627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716438" y="2403835"/>
            <a:ext cx="10278714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1500" dirty="0" smtClean="0">
                <a:solidFill>
                  <a:srgbClr val="FF0000"/>
                </a:solidFill>
              </a:rPr>
              <a:t>Анаграммы</a:t>
            </a:r>
            <a:endParaRPr lang="ru-RU" sz="115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3615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46755" y="2526384"/>
            <a:ext cx="11412958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dirty="0" err="1" smtClean="0">
                <a:solidFill>
                  <a:srgbClr val="FF0000"/>
                </a:solidFill>
              </a:rPr>
              <a:t>Конкуср</a:t>
            </a:r>
            <a:r>
              <a:rPr lang="ru-RU" sz="6600" dirty="0" smtClean="0">
                <a:solidFill>
                  <a:srgbClr val="FF0000"/>
                </a:solidFill>
              </a:rPr>
              <a:t> </a:t>
            </a:r>
          </a:p>
          <a:p>
            <a:r>
              <a:rPr lang="ru-RU" sz="6600" dirty="0" smtClean="0">
                <a:solidFill>
                  <a:srgbClr val="FF0000"/>
                </a:solidFill>
              </a:rPr>
              <a:t>«Найди свое место».</a:t>
            </a:r>
            <a:endParaRPr lang="ru-RU" sz="6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1882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2548" y="1489435"/>
            <a:ext cx="12046777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dirty="0" smtClean="0">
                <a:solidFill>
                  <a:srgbClr val="FF0000"/>
                </a:solidFill>
              </a:rPr>
              <a:t>Конкурс </a:t>
            </a:r>
          </a:p>
          <a:p>
            <a:r>
              <a:rPr lang="ru-RU" sz="9600" dirty="0" smtClean="0">
                <a:solidFill>
                  <a:srgbClr val="FF0000"/>
                </a:solidFill>
              </a:rPr>
              <a:t>«Кто быстрее».</a:t>
            </a:r>
            <a:endParaRPr lang="ru-RU" sz="9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6923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24206" y="2479249"/>
            <a:ext cx="10102435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dirty="0" smtClean="0">
                <a:solidFill>
                  <a:srgbClr val="FF0000"/>
                </a:solidFill>
              </a:rPr>
              <a:t>Конкурс </a:t>
            </a:r>
          </a:p>
          <a:p>
            <a:r>
              <a:rPr lang="ru-RU" sz="9600" dirty="0" smtClean="0">
                <a:solidFill>
                  <a:srgbClr val="FF0000"/>
                </a:solidFill>
              </a:rPr>
              <a:t>Капитанов.</a:t>
            </a:r>
            <a:endParaRPr lang="ru-RU" sz="9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6579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07010" y="1583703"/>
            <a:ext cx="10977239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dirty="0" smtClean="0">
                <a:solidFill>
                  <a:srgbClr val="FF0000"/>
                </a:solidFill>
              </a:rPr>
              <a:t>Математический портрет.</a:t>
            </a:r>
            <a:endParaRPr lang="ru-RU" sz="9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584241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97584" y="2714920"/>
            <a:ext cx="11739695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dirty="0" smtClean="0">
                <a:solidFill>
                  <a:srgbClr val="FF0000"/>
                </a:solidFill>
              </a:rPr>
              <a:t>Спасибо за внимание.</a:t>
            </a:r>
            <a:endParaRPr lang="ru-RU" sz="6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510540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он">
  <a:themeElements>
    <a:clrScheme name="Ион">
      <a:dk1>
        <a:sysClr val="windowText" lastClr="000000"/>
      </a:dk1>
      <a:lt1>
        <a:sysClr val="window" lastClr="FFFFFF"/>
      </a:lt1>
      <a:dk2>
        <a:srgbClr val="0E5580"/>
      </a:dk2>
      <a:lt2>
        <a:srgbClr val="EBEBEB"/>
      </a:lt2>
      <a:accent1>
        <a:srgbClr val="ACD433"/>
      </a:accent1>
      <a:accent2>
        <a:srgbClr val="E6C133"/>
      </a:accent2>
      <a:accent3>
        <a:srgbClr val="EF7A24"/>
      </a:accent3>
      <a:accent4>
        <a:srgbClr val="5AA0F5"/>
      </a:accent4>
      <a:accent5>
        <a:srgbClr val="75CEEC"/>
      </a:accent5>
      <a:accent6>
        <a:srgbClr val="65D6A0"/>
      </a:accent6>
      <a:hlink>
        <a:srgbClr val="C4E46E"/>
      </a:hlink>
      <a:folHlink>
        <a:srgbClr val="BDE0FB"/>
      </a:folHlink>
    </a:clrScheme>
    <a:fontScheme name="Ион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он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2000"/>
                <a:hueMod val="96000"/>
                <a:satMod val="128000"/>
                <a:lumMod val="114000"/>
              </a:schemeClr>
            </a:gs>
            <a:gs pos="100000">
              <a:schemeClr val="phClr">
                <a:shade val="62000"/>
                <a:hueMod val="100000"/>
                <a:satMod val="13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2000"/>
                <a:hueMod val="108000"/>
                <a:satMod val="164000"/>
                <a:lumMod val="69000"/>
              </a:schemeClr>
              <a:schemeClr val="phClr">
                <a:tint val="96000"/>
                <a:hueMod val="90000"/>
                <a:satMod val="130000"/>
                <a:lumMod val="134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BACC050B-8757-4460-95D8-E37B46A6B42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472</TotalTime>
  <Words>49</Words>
  <Application>Microsoft Office PowerPoint</Application>
  <PresentationFormat>Широкоэкранный</PresentationFormat>
  <Paragraphs>20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3" baseType="lpstr">
      <vt:lpstr>Arial</vt:lpstr>
      <vt:lpstr>Century Gothic</vt:lpstr>
      <vt:lpstr>Wingdings 3</vt:lpstr>
      <vt:lpstr>Ион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Каюк Анатолий</dc:creator>
  <cp:lastModifiedBy>Каюк Анатолий</cp:lastModifiedBy>
  <cp:revision>11</cp:revision>
  <dcterms:created xsi:type="dcterms:W3CDTF">2020-02-02T19:15:41Z</dcterms:created>
  <dcterms:modified xsi:type="dcterms:W3CDTF">2020-02-07T09:49:34Z</dcterms:modified>
</cp:coreProperties>
</file>