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3" r:id="rId8"/>
    <p:sldId id="264" r:id="rId9"/>
    <p:sldId id="266" r:id="rId10"/>
    <p:sldId id="265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150690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115547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107945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93385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718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154135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714250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858758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577036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662391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795675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20432-C054-4527-BDDE-83200D3EAB5E}" type="datetimeFigureOut">
              <a:rPr lang="ru-RU" smtClean="0"/>
              <a:t>01.02.2021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0FA9B-D556-47D7-B297-0AF49849F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200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7.wdp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5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512168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 помощники - глаза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Выполнила: Федорова  С.В</a:t>
            </a:r>
            <a:r>
              <a:rPr lang="ru-RU" sz="2400" dirty="0" smtClean="0"/>
              <a:t>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37" b="97009" l="9402" r="897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9" y="2204865"/>
            <a:ext cx="309634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77682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7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7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7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82" b="97863" l="13978" r="946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772816"/>
            <a:ext cx="197971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6632"/>
            <a:ext cx="8435280" cy="6009531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/>
              <a:t> А вы хотите  узнать</a:t>
            </a:r>
            <a:r>
              <a:rPr lang="ru-RU" sz="2800" b="1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Как я вижу ?</a:t>
            </a:r>
          </a:p>
          <a:p>
            <a:pPr marL="0" indent="0">
              <a:buNone/>
            </a:pPr>
            <a:r>
              <a:rPr lang="ru-RU" dirty="0"/>
              <a:t>Что мне помогает познавать(видеть)мир?</a:t>
            </a:r>
          </a:p>
          <a:p>
            <a:pPr marL="0" indent="0">
              <a:buNone/>
            </a:pPr>
            <a:r>
              <a:rPr lang="ru-RU" dirty="0"/>
              <a:t>Как сохранить мои глаза здоровыми?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291" l="0" r="936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165618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37632"/>
            <a:ext cx="2046983" cy="2455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10845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Используемые материалы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Наталия Орлова «Для чего нужны глаза»,</a:t>
            </a:r>
          </a:p>
          <a:p>
            <a:pPr marL="0" indent="0">
              <a:buNone/>
            </a:pPr>
            <a:r>
              <a:rPr lang="ru-RU" dirty="0" smtClean="0"/>
              <a:t>а  также фотографии используемые с интернета – ресурса.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9367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70202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Для чего нужны глаза?</a:t>
            </a:r>
          </a:p>
          <a:p>
            <a:r>
              <a:rPr lang="ru-RU" sz="3200" dirty="0" smtClean="0"/>
              <a:t>Разберемся вместе, дети: </a:t>
            </a:r>
          </a:p>
          <a:p>
            <a:r>
              <a:rPr lang="ru-RU" sz="3200" dirty="0" smtClean="0"/>
              <a:t>Для чего глаза на свете?  </a:t>
            </a:r>
          </a:p>
          <a:p>
            <a:r>
              <a:rPr lang="ru-RU" sz="3200" dirty="0" smtClean="0"/>
              <a:t>Почему у всех у нас </a:t>
            </a:r>
          </a:p>
          <a:p>
            <a:r>
              <a:rPr lang="ru-RU" sz="3200" dirty="0" smtClean="0"/>
              <a:t>На лице есть пара глаз?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908720"/>
            <a:ext cx="345638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9" b="98718" l="9904" r="89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2304256" cy="214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8048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068960"/>
            <a:ext cx="80466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Глаза у Вари — </a:t>
            </a:r>
            <a:r>
              <a:rPr lang="ru-RU" sz="3200" dirty="0" smtClean="0"/>
              <a:t>карие </a:t>
            </a:r>
            <a:endParaRPr lang="ru-RU" sz="3200" dirty="0"/>
          </a:p>
          <a:p>
            <a:r>
              <a:rPr lang="ru-RU" sz="3200" dirty="0"/>
              <a:t>У Васи с Верой — </a:t>
            </a:r>
            <a:r>
              <a:rPr lang="ru-RU" sz="3200" dirty="0" smtClean="0"/>
              <a:t>серые </a:t>
            </a:r>
            <a:endParaRPr lang="ru-RU" sz="3200" dirty="0"/>
          </a:p>
          <a:p>
            <a:r>
              <a:rPr lang="ru-RU" sz="3200" dirty="0"/>
              <a:t>У маленькой Аленки </a:t>
            </a:r>
          </a:p>
          <a:p>
            <a:r>
              <a:rPr lang="ru-RU" sz="3200" dirty="0"/>
              <a:t>Зеленые </a:t>
            </a:r>
            <a:r>
              <a:rPr lang="ru-RU" sz="3200" dirty="0" smtClean="0"/>
              <a:t>глазенки</a:t>
            </a:r>
            <a:endParaRPr lang="ru-RU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76673"/>
            <a:ext cx="2880320" cy="24482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892236"/>
            <a:ext cx="3168352" cy="26642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3"/>
            <a:ext cx="2952328" cy="24482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29" b="98291" l="9904" r="89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44" y="5151443"/>
            <a:ext cx="190817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00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2 2"/>
          <p:cNvSpPr/>
          <p:nvPr/>
        </p:nvSpPr>
        <p:spPr>
          <a:xfrm>
            <a:off x="0" y="188640"/>
            <a:ext cx="8676456" cy="6713868"/>
          </a:xfrm>
          <a:prstGeom prst="irregularSeal2">
            <a:avLst/>
          </a:prstGeom>
          <a:ln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772816"/>
            <a:ext cx="5760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Ты </a:t>
            </a:r>
            <a:r>
              <a:rPr lang="ru-RU" sz="3200" dirty="0"/>
              <a:t>закрой глаза ладошкой, </a:t>
            </a:r>
          </a:p>
          <a:p>
            <a:r>
              <a:rPr lang="ru-RU" sz="3200" dirty="0"/>
              <a:t>Посиди совсем немножко — </a:t>
            </a:r>
          </a:p>
          <a:p>
            <a:r>
              <a:rPr lang="ru-RU" sz="3200" dirty="0"/>
              <a:t>Сразу сделалось темно:  </a:t>
            </a:r>
          </a:p>
          <a:p>
            <a:r>
              <a:rPr lang="ru-RU" sz="3200" dirty="0"/>
              <a:t>Где кроватка, где </a:t>
            </a:r>
            <a:r>
              <a:rPr lang="ru-RU" sz="3200" dirty="0" smtClean="0"/>
              <a:t>окно?</a:t>
            </a:r>
          </a:p>
          <a:p>
            <a:r>
              <a:rPr lang="ru-RU" sz="3200" dirty="0" smtClean="0"/>
              <a:t>Странно</a:t>
            </a:r>
            <a:r>
              <a:rPr lang="ru-RU" sz="3200" dirty="0"/>
              <a:t>, скучно и обидно — </a:t>
            </a:r>
          </a:p>
          <a:p>
            <a:r>
              <a:rPr lang="ru-RU" sz="3200" dirty="0"/>
              <a:t>Ничего вокруг не видно.</a:t>
            </a:r>
          </a:p>
        </p:txBody>
      </p:sp>
    </p:spTree>
    <p:extLst>
      <p:ext uri="{BB962C8B-B14F-4D97-AF65-F5344CB8AC3E}">
        <p14:creationId xmlns:p14="http://schemas.microsoft.com/office/powerpoint/2010/main" val="6910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772816"/>
            <a:ext cx="57606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Ты </a:t>
            </a:r>
            <a:r>
              <a:rPr lang="ru-RU" sz="3200" dirty="0"/>
              <a:t>закрой глаза ладошкой, </a:t>
            </a:r>
          </a:p>
          <a:p>
            <a:r>
              <a:rPr lang="ru-RU" sz="3200" dirty="0"/>
              <a:t>Посиди совсем немножко — </a:t>
            </a:r>
          </a:p>
          <a:p>
            <a:r>
              <a:rPr lang="ru-RU" sz="3200" dirty="0"/>
              <a:t>Сразу сделалось темно:  </a:t>
            </a:r>
          </a:p>
          <a:p>
            <a:r>
              <a:rPr lang="ru-RU" sz="3200" dirty="0"/>
              <a:t>Где кроватка, где </a:t>
            </a:r>
            <a:r>
              <a:rPr lang="ru-RU" sz="3200" dirty="0" smtClean="0"/>
              <a:t>окно?</a:t>
            </a:r>
          </a:p>
          <a:p>
            <a:r>
              <a:rPr lang="ru-RU" sz="3200" dirty="0" smtClean="0"/>
              <a:t>Странно</a:t>
            </a:r>
            <a:r>
              <a:rPr lang="ru-RU" sz="3200" dirty="0"/>
              <a:t>, скучно и обидно — </a:t>
            </a:r>
          </a:p>
          <a:p>
            <a:r>
              <a:rPr lang="ru-RU" sz="3200" dirty="0"/>
              <a:t>Ничего вокруг не видно.</a:t>
            </a:r>
          </a:p>
        </p:txBody>
      </p:sp>
    </p:spTree>
    <p:extLst>
      <p:ext uri="{BB962C8B-B14F-4D97-AF65-F5344CB8AC3E}">
        <p14:creationId xmlns:p14="http://schemas.microsoft.com/office/powerpoint/2010/main" val="2884119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enovo\Desktop\Downloads\55655086_7afd9d34470c59cf0c08e964dbd2a6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Кроме знаний и умений</a:t>
            </a:r>
          </a:p>
          <a:p>
            <a:r>
              <a:rPr lang="ru-RU" sz="3200" dirty="0"/>
              <a:t>Нам необходимо зренье!</a:t>
            </a:r>
          </a:p>
          <a:p>
            <a:endParaRPr lang="ru-RU" sz="2800" b="1" dirty="0"/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9058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49694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Ты увидишь все на свете:</a:t>
            </a:r>
          </a:p>
          <a:p>
            <a:r>
              <a:rPr lang="ru-RU" sz="3200" dirty="0"/>
              <a:t>Как летают на ракете,</a:t>
            </a:r>
          </a:p>
          <a:p>
            <a:r>
              <a:rPr lang="ru-RU" sz="3200" dirty="0"/>
              <a:t>Сколько всех на свете звезд,</a:t>
            </a:r>
          </a:p>
          <a:p>
            <a:r>
              <a:rPr lang="ru-RU" sz="3200" dirty="0"/>
              <a:t>Как устроен длинный </a:t>
            </a:r>
            <a:r>
              <a:rPr lang="ru-RU" sz="3200" dirty="0" smtClean="0"/>
              <a:t>мост</a:t>
            </a:r>
            <a:endParaRPr lang="ru-RU" sz="3200" dirty="0"/>
          </a:p>
          <a:p>
            <a:endParaRPr lang="ru-RU" sz="2400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98667" l="2128" r="97872">
                        <a14:backgroundMark x1="56383" y1="7333" x2="56383" y2="7333"/>
                        <a14:backgroundMark x1="71277" y1="9333" x2="71277" y2="9333"/>
                        <a14:backgroundMark x1="75532" y1="16000" x2="75532" y2="16000"/>
                        <a14:backgroundMark x1="89362" y1="34000" x2="89362" y2="34000"/>
                        <a14:backgroundMark x1="86170" y1="54667" x2="86170" y2="54667"/>
                        <a14:backgroundMark x1="79787" y1="76000" x2="79787" y2="76000"/>
                        <a14:backgroundMark x1="82979" y1="86000" x2="82979" y2="86000"/>
                        <a14:backgroundMark x1="29787" y1="74667" x2="29787" y2="74667"/>
                        <a14:backgroundMark x1="19149" y1="72667" x2="19149" y2="72667"/>
                        <a14:backgroundMark x1="18085" y1="54000" x2="20213" y2="52667"/>
                        <a14:backgroundMark x1="13830" y1="36667" x2="13830" y2="36667"/>
                        <a14:backgroundMark x1="10638" y1="19333" x2="10638" y2="19333"/>
                        <a14:backgroundMark x1="18085" y1="12667" x2="18085" y2="12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405168"/>
            <a:ext cx="199502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9929" y="0"/>
            <a:ext cx="3204559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1" y="3501008"/>
            <a:ext cx="3312368" cy="323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3456305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1644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938 -0.08102 L -0.24062 -0.0810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9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Кто живет на дне морском,</a:t>
            </a:r>
          </a:p>
          <a:p>
            <a:r>
              <a:rPr lang="ru-RU" sz="3200" dirty="0"/>
              <a:t>Как построен школьный дом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5" y="260650"/>
            <a:ext cx="3600400" cy="3456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208" y="2309129"/>
            <a:ext cx="367240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402" b="89744" l="4969" r="437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55123"/>
          <a:stretch/>
        </p:blipFill>
        <p:spPr bwMode="auto">
          <a:xfrm>
            <a:off x="2843808" y="799258"/>
            <a:ext cx="1997791" cy="450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487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2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.036 0 l 0 0.036 l 0.036 0 l 0 0.036 l 0.036 0 l 0 0.036 l 0.036 0 l 0 0.036 l 0.036 0 l 0 0.036 l 0.036 0 l 0 0.036 l 0.036 0 l 0 0.036 E" pathEditMode="relative" ptsTypes="">
                                      <p:cBhvr>
                                        <p:cTn id="1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0" y="404664"/>
            <a:ext cx="5128964" cy="58326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700808"/>
            <a:ext cx="62742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Значит каждому из нас,</a:t>
            </a:r>
          </a:p>
          <a:p>
            <a:r>
              <a:rPr lang="ru-RU" sz="3200" dirty="0" smtClean="0"/>
              <a:t>Нужна пара зорких глаз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816422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фон -темный 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468</TotalTime>
  <Words>203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Наши помощники - глаза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материалы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помощники - глаза</dc:title>
  <dc:creator>Lenovo</dc:creator>
  <cp:lastModifiedBy>Lenovo</cp:lastModifiedBy>
  <cp:revision>42</cp:revision>
  <dcterms:created xsi:type="dcterms:W3CDTF">2013-11-23T19:12:50Z</dcterms:created>
  <dcterms:modified xsi:type="dcterms:W3CDTF">2021-02-01T11:02:13Z</dcterms:modified>
</cp:coreProperties>
</file>