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61" r:id="rId4"/>
    <p:sldId id="262" r:id="rId5"/>
    <p:sldId id="263" r:id="rId6"/>
    <p:sldId id="265" r:id="rId7"/>
    <p:sldId id="266" r:id="rId8"/>
    <p:sldId id="269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40AA"/>
    <a:srgbClr val="7C0346"/>
    <a:srgbClr val="E1E1E1"/>
    <a:srgbClr val="B7036E"/>
    <a:srgbClr val="7F0349"/>
    <a:srgbClr val="92266B"/>
    <a:srgbClr val="72A0DB"/>
    <a:srgbClr val="712703"/>
    <a:srgbClr val="251B02"/>
    <a:srgbClr val="6047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77" d="100"/>
          <a:sy n="77" d="100"/>
        </p:scale>
        <p:origin x="878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8659" y="1489265"/>
            <a:ext cx="7070706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algn="ctr"/>
            <a:r>
              <a:rPr lang="ru-RU" sz="4000" b="1" dirty="0" smtClean="0">
                <a:solidFill>
                  <a:srgbClr val="0C40AA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 детей к школе</a:t>
            </a:r>
            <a:endParaRPr lang="ru-RU" sz="4000" b="1" cap="all" dirty="0">
              <a:ln w="0"/>
              <a:solidFill>
                <a:srgbClr val="0C40AA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ea typeface="Tahoma" panose="020B0604030504040204" pitchFamily="34" charset="0"/>
              <a:cs typeface="Times New Roman" pitchFamily="18" charset="0"/>
            </a:endParaRPr>
          </a:p>
        </p:txBody>
      </p:sp>
      <p:pic>
        <p:nvPicPr>
          <p:cNvPr id="1028" name="Picture 4" descr="http://mdou114.edu.yar.ru/images/6_w907_h4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5345" y="3126488"/>
            <a:ext cx="7509166" cy="3543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44955" y="2910722"/>
            <a:ext cx="35620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педагог-психолог: Новикова Светлана Эдуардовна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125421" y="590593"/>
            <a:ext cx="36714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МБДОУ  №24 «Космос»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19368" y="1031259"/>
            <a:ext cx="61654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 к школе включает в себя несколько компонентов: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интеллектуальную готовность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мотивационную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волевую, </a:t>
            </a:r>
          </a:p>
          <a:p>
            <a:pPr algn="just">
              <a:buFont typeface="Arial" pitchFamily="34" charset="0"/>
              <a:buChar char="•"/>
            </a:pPr>
            <a:r>
              <a:rPr lang="ru-RU" sz="28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социальную</a:t>
            </a:r>
            <a:endParaRPr lang="ru-RU" sz="2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026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384" y="-82062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28650" y="926123"/>
            <a:ext cx="78867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 6–7-и годам ребенок должен знать:</a:t>
            </a: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 адрес и название города, в котором он живет;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название страны и ее столицы;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имена и отчества своих родителей, информацию о местах их работы;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времена года, их последовательность и основные признаки;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уметь различать домашних и диких животных;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названия месяцев, дней недели; время суток;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виды деревьев и цветов</a:t>
            </a:r>
          </a:p>
        </p:txBody>
      </p:sp>
      <p:pic>
        <p:nvPicPr>
          <p:cNvPr id="9" name="Picture 2" descr="http://ds180.centerstart.ru/sites/ds130-ostrov.centerstart.ru/files/4_uroven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8008" y="5168342"/>
            <a:ext cx="2925992" cy="1689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77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95745" y="598714"/>
            <a:ext cx="7952509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помогает развить психические процессы?</a:t>
            </a:r>
          </a:p>
          <a:p>
            <a:endParaRPr 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памяти используется игра «10 слов». </a:t>
            </a: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развития зрительной памяти хороша игра  «Запомни игрушку».</a:t>
            </a:r>
          </a:p>
          <a:p>
            <a:pPr algn="just">
              <a:buFont typeface="Arial" pitchFamily="34" charset="0"/>
              <a:buChar char="•"/>
            </a:pP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На развитие внимания игра «Запретное движение», «Найди отличия» и др.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развитие мышления игры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«Четвертый лишний»,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всевозможные головоломки, </a:t>
            </a:r>
            <a:r>
              <a:rPr lang="ru-RU" sz="2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танграммы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Развить тонкую моторику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помогут такие занятия, как лепка,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собирание конструкторов с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мелкими деталями, аппликация,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рисование, собирание мозаики, </a:t>
            </a:r>
          </a:p>
          <a:p>
            <a:pPr algn="just"/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пальчиковые игры.</a:t>
            </a:r>
            <a:endParaRPr lang="ru-RU" sz="2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98830" y="2897283"/>
            <a:ext cx="3411416" cy="3667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01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000" y="487877"/>
            <a:ext cx="7890681" cy="59554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Мотивационная готовность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подразумевает наличие у ребенка желания принять новую социальную роль - школьника. </a:t>
            </a:r>
          </a:p>
          <a:p>
            <a:pPr algn="just"/>
            <a:endParaRPr lang="ru-RU" sz="105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этой целью необходимо объяснять ребенку, что дети ходят учиться для получения знаний, которые необходимы каждому человеку.</a:t>
            </a:r>
          </a:p>
          <a:p>
            <a:pPr algn="just"/>
            <a:endParaRPr lang="ru-RU" sz="105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Symbol" pitchFamily="18" charset="2"/>
              <a:buChar char="·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Следует давать ребенку только позитивную информацию о школе. Оценки взрослых с легкостью заимствуются детьми. </a:t>
            </a:r>
          </a:p>
          <a:p>
            <a:pPr algn="just"/>
            <a:endParaRPr lang="ru-RU" sz="105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sym typeface="Symbol"/>
              </a:rPr>
              <a:t>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Причиной нежелания идти в школу может быть и то, что ребенок «не наигрался». Но в возрасте 6–7 лет психическое развитие очень пластично, и дети, которые «не наигрались», придя в класс, скоро начинают испытывать удовольствие от процесса учебы.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6480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2828" y="1065243"/>
            <a:ext cx="759229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Волевая готовность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предполагает наличие у ребенка:  способностей ставить перед собой цель,   принять решение о начале деятельности,   наметить план действий,   выполнить его, проявив определенные усилия,   оценить результат своей деятельности, а также умения длительно выполнять не очень привлекательную работу. Развитию волевой готовности к школе способствуют изобразительная деятельность и конструирование.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arhivurokov.ru/kopilka/uploads/user_file_581ccc14107b3/sbornik_uprazhnienii_dlia_razvitiia_umienii_nieobkhodimykh_dlia_uspieshnoi_adapt_39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6886" y="4571817"/>
            <a:ext cx="2475468" cy="1841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255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273" y="612845"/>
            <a:ext cx="768927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Социальная готовность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 школе означает готовность ребенка вступать в отношения с другими людьми – со сверстниками и со взрослыми (педагогами). Сюда входит потребность ребенка в общении со сверстниками и умение общаться, а также способность исполнять роль ученика, а также адекватность самооценки малыша. 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images.gofreedownload.net/2/boys-and-girls-9644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0681" y="3989231"/>
            <a:ext cx="2442949" cy="2442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868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59809" y="641359"/>
            <a:ext cx="7710985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Советы родителям</a:t>
            </a:r>
            <a:endParaRPr lang="ru-RU" sz="2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Помогите своему ребенку овладеть информацией, которая позволит ему не растеряться в обществе.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Приучайте ребенка содержать свои вещи в порядке.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Не пугайте ребенка трудностями и неудачами в школе.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Научите ребенка правильно реагировать на неудачи.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Помогите ребенку обрести чувство уверенности в себе.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Приучайте ребенка к самостоятельности.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Учите ребенка чувствовать и удивляться, поощряйте его любознательность.</a:t>
            </a:r>
          </a:p>
          <a:p>
            <a:pPr algn="just"/>
            <a:r>
              <a:rPr lang="ru-RU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• Стремитесь сделать полезным каждое мгновение общения с ребенком.</a:t>
            </a:r>
          </a:p>
          <a:p>
            <a:pPr algn="just"/>
            <a:r>
              <a:rPr lang="ru-RU" sz="21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1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0242" name="Picture 2" descr="http://ddut-penza.ru/wp-content/uploads/2015/12/%D1%89-768x621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8563" y="4613564"/>
            <a:ext cx="2775727" cy="224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ds56.detkin-club.ru/images/teachers/0_daf95_eb6261ae_orig-2_580f47350767b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731" y="4645523"/>
            <a:ext cx="3191686" cy="221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893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6213" y="2052888"/>
            <a:ext cx="5311582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074" name="Picture 2" descr="http://inetmnenie.ru/uploads/old/1376894364_3414_html_7d3f0638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7906" y="3969122"/>
            <a:ext cx="5468188" cy="2221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595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583</TotalTime>
  <Words>469</Words>
  <Application>Microsoft Office PowerPoint</Application>
  <PresentationFormat>Экран (4:3)</PresentationFormat>
  <Paragraphs>54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Tahoma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on</cp:lastModifiedBy>
  <cp:revision>66</cp:revision>
  <dcterms:created xsi:type="dcterms:W3CDTF">2013-11-19T05:52:05Z</dcterms:created>
  <dcterms:modified xsi:type="dcterms:W3CDTF">2021-05-26T05:06:29Z</dcterms:modified>
</cp:coreProperties>
</file>