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0" r:id="rId4"/>
    <p:sldId id="261" r:id="rId5"/>
    <p:sldId id="263" r:id="rId6"/>
    <p:sldId id="270" r:id="rId7"/>
    <p:sldId id="275" r:id="rId8"/>
    <p:sldId id="276" r:id="rId9"/>
    <p:sldId id="278" r:id="rId10"/>
    <p:sldId id="280" r:id="rId11"/>
    <p:sldId id="281" r:id="rId12"/>
    <p:sldId id="282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E5A6877-9CA4-4748-B35D-0D73E92B1C01}">
          <p14:sldIdLst>
            <p14:sldId id="256"/>
            <p14:sldId id="257"/>
            <p14:sldId id="260"/>
            <p14:sldId id="261"/>
            <p14:sldId id="263"/>
            <p14:sldId id="270"/>
            <p14:sldId id="275"/>
            <p14:sldId id="276"/>
            <p14:sldId id="278"/>
            <p14:sldId id="280"/>
            <p14:sldId id="281"/>
            <p14:sldId id="282"/>
            <p14:sldId id="272"/>
            <p14:sldId id="27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 autoAdjust="0"/>
    <p:restoredTop sz="94660"/>
  </p:normalViewPr>
  <p:slideViewPr>
    <p:cSldViewPr>
      <p:cViewPr varScale="1">
        <p:scale>
          <a:sx n="83" d="100"/>
          <a:sy n="83" d="100"/>
        </p:scale>
        <p:origin x="-15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4DAEACB-D8D3-4C5C-8214-78BB70BDF1EE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E674180-E704-469E-86EA-2EE667744CC4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песком дома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Полезные игры и мастер класс по изготовлению песочного стола дома.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865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 </a:t>
            </a:r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рассыпается по стеклу из ладони или щепотью. Разравнивается. На этом фоне напишите буквы по образцу. Ребенок учится быть внимательным, повторять шаблон. Развивается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графомоторный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навык.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2368" y="2060847"/>
            <a:ext cx="3323320" cy="443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0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6632"/>
            <a:ext cx="78488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 </a:t>
            </a:r>
            <a:endParaRPr lang="ru-RU" sz="2400" b="1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Насыпьте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песок по всей поверхности контейнера. С помощью четырех или пяти широко расставленных пальцев рисуем волнистые линии. Ногтем сделайте горизонтальные черточки – это рябь. Потом проведите горизонт и уберите лишнее в верхней части стекла. На этой же композиции нарисуйте тучки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6404" y="2109942"/>
            <a:ext cx="3210624" cy="428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5394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748883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Облака</a:t>
            </a:r>
            <a:r>
              <a:rPr lang="ru-RU" dirty="0"/>
              <a:t> </a:t>
            </a:r>
            <a:endParaRPr lang="ru-RU" dirty="0" smtClean="0"/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зажат в кулаке. Делаем круговые движения рукой с маленькой амплитудой, рассыпаем материал по песочнице. Мелкие линии можно потом провести ногтем, чтобы облака получились пышные</a:t>
            </a:r>
            <a:r>
              <a:rPr lang="ru-RU" dirty="0"/>
              <a:t>. 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4386" y="2311153"/>
            <a:ext cx="2915308" cy="4055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2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Трафареты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75656" y="1196752"/>
            <a:ext cx="7416824" cy="129614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штампы, трафареты для кофе, крышки от пластиковых бутылок. Оставляйте ими следы на песочном столе. С помощью разных фигур создаются большие сюжетные композиции.</a:t>
            </a:r>
          </a:p>
          <a:p>
            <a:pPr marL="82296" indent="0">
              <a:buNone/>
            </a:pPr>
            <a:endParaRPr lang="ru-RU" dirty="0" smtClean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2329458"/>
            <a:ext cx="3186354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65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Сито</a:t>
            </a:r>
            <a:endParaRPr lang="ru-RU" sz="2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980728"/>
            <a:ext cx="7602048" cy="901080"/>
          </a:xfrm>
        </p:spPr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Рассеивать песок через детское сито гораздо легче. Можно образовывать горы, разравнивать песок и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Детаи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дополняем прорисовыванием пальцами, ноготками или палочками, кистями 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2000260"/>
            <a:ext cx="6299910" cy="472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49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749808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песка</a:t>
            </a:r>
            <a:endParaRPr lang="ru-RU" sz="2800" b="1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имеет огромное влияние на развитие основных  черт личности, ее роль в формировании эмоциональной и социальной сферы просто незаменима. Достаточно хороший вариант взаимоотношений, когда родители стараются вникать в интересы детей и дети делятся с ними. Активнейшее воздействие  семья оказывает на развитие духовной культуры, на социальную направленность личности, мотивы поведения, являясь для ребенка микромоделью общества.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предлагаем один из способов взаимодействия родителя с ребенком- рисование на песке-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способствует созданию естественной стимулирующей среды, комфорта, развитию способности к самовыражению и творческому восприятию мира, а так же установлению положительных эмоциональных связей между участниками.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67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59632" y="1628800"/>
            <a:ext cx="7632848" cy="2736304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Огромное разнообразие видов игр и занятий с этим материалом делает его идеальным развлечением для детей разного возраста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самых популярных устройств  для рисования песком является световой стол.</a:t>
            </a:r>
          </a:p>
          <a:p>
            <a:pPr marL="82296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знаем о том, что игры с песком - самое любимое занятие детей дошкольного возраста. Игра с песком как способ развития ребенка, известна с давних времен, это естественная и доступная каждому малышу форма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val="52646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624" y="1052736"/>
            <a:ext cx="7499350" cy="4800600"/>
          </a:xfrm>
        </p:spPr>
        <p:txBody>
          <a:bodyPr>
            <a:normAutofit/>
          </a:bodyPr>
          <a:lstStyle/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терапия поможет в развитии внимания, восприятия, памяти, мышления. Песок идеально подходит для формирования перцептивных ощущений, сенсорного воспитания, мелкой моторики.</a:t>
            </a:r>
          </a:p>
          <a:p>
            <a:pPr marL="82296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песком на световом столе стимулирует ускоренное развитие мышления и речи ребенка, так как, пересыпая песок из ладошки в ладошку, захватывая песок в кулачок, выравнивая песок на стекле  - все эти движения непроизвольно влияют на развитие мелкой моторики, и соответственно, на развитие речи ребенка</a:t>
            </a:r>
            <a:r>
              <a:rPr lang="ru-RU" sz="2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7948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60350"/>
            <a:ext cx="7499350" cy="7064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188640"/>
            <a:ext cx="727280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Если рассматривать методику с точки зрения организации и материальных затрат, выявляются следующие преимущества:</a:t>
            </a:r>
          </a:p>
          <a:p>
            <a:endParaRPr lang="ru-RU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1416244" y="2636912"/>
            <a:ext cx="58200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Сделать планшет для рисования можно своими руками. Потребуется лампа, оргстекло, деревянная коробка. Оборудование занимает мало места в комнате и не требует особого ухода.</a:t>
            </a:r>
          </a:p>
          <a:p>
            <a:endParaRPr lang="ru-RU" sz="20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1373932" y="1516141"/>
            <a:ext cx="6078388" cy="1048763"/>
          </a:xfrm>
          <a:prstGeom prst="rect">
            <a:avLst/>
          </a:prstGeom>
        </p:spPr>
        <p:txBody>
          <a:bodyPr/>
          <a:lstStyle/>
          <a:p>
            <a:pPr marL="285750" lvl="0" indent="-285750" rtl="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Расходные материалы стоят дешево. Песок не обязательно покупать, используйте манку, молотый кофе.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373932" y="4437112"/>
            <a:ext cx="62944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Научить малыша рисовать песком может любая мама, папа, бабушка. Для занятий не нужно специальное образование, курсы.</a:t>
            </a:r>
          </a:p>
          <a:p>
            <a:endParaRPr lang="ru-RU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Приемы рисования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Искусство создания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анимаций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основано на простых приемах рисования. В детском саду, дома покажите ребенку, как нужно держать руки, высыпать песочек, чтобы картинка получалась четкой, яркой и реальной. Используйте следующие техники для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82296" indent="0" algn="ctr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>
              <a:buNone/>
            </a:pPr>
            <a:endParaRPr lang="ru-RU" sz="1400" dirty="0"/>
          </a:p>
          <a:p>
            <a:pPr marL="82296" indent="0">
              <a:buNone/>
            </a:pPr>
            <a:endParaRPr lang="ru-RU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429000"/>
            <a:ext cx="3024336" cy="3046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2139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404664"/>
            <a:ext cx="756084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П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ересыпаем </a:t>
            </a:r>
            <a:r>
              <a:rPr lang="ru-RU" sz="2400" b="1" dirty="0">
                <a:solidFill>
                  <a:schemeClr val="accent3">
                    <a:lumMod val="75000"/>
                  </a:schemeClr>
                </a:solidFill>
              </a:rPr>
              <a:t>песок из ладошки в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ладошку</a:t>
            </a:r>
          </a:p>
          <a:p>
            <a:pPr algn="ctr"/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/>
            <a:r>
              <a:rPr lang="ru-RU" dirty="0" smtClean="0"/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настраиваются на работу, знакомятся с материалом, ощущают его вес, тепло или прохладу,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текстуру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988840"/>
            <a:ext cx="4392488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85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404664"/>
            <a:ext cx="727280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Собираем песок в кулак и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рассеиваем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Нужно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смотреть, сколько песка набирает дошкольник в ладошку. Его должно быть немного, чтобы движения были легкими, слой материала на стекле тонким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154832"/>
            <a:ext cx="4392488" cy="4226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948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0648"/>
            <a:ext cx="741682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Высыпаем песок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струей</a:t>
            </a:r>
          </a:p>
          <a:p>
            <a:pPr algn="ctr"/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помощью ручейка из ладошки дети рисуют линии разной толщины. Если держать ручку высоко и пускать тонкой струей, получится светлый вариант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линии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4216" y="2343187"/>
            <a:ext cx="2972956" cy="3963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0718" y="2348880"/>
            <a:ext cx="2968687" cy="3958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38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392</TotalTime>
  <Words>641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Игры с песком дома</vt:lpstr>
      <vt:lpstr>Польза песка</vt:lpstr>
      <vt:lpstr>Презентация PowerPoint</vt:lpstr>
      <vt:lpstr>Презентация PowerPoint</vt:lpstr>
      <vt:lpstr>  </vt:lpstr>
      <vt:lpstr>Приемы рисования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Трафареты</vt:lpstr>
      <vt:lpstr>Сито</vt:lpstr>
    </vt:vector>
  </TitlesOfParts>
  <Company>by adguard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HOME-1</dc:creator>
  <cp:lastModifiedBy>HOME-1</cp:lastModifiedBy>
  <cp:revision>31</cp:revision>
  <dcterms:created xsi:type="dcterms:W3CDTF">2020-11-12T14:07:41Z</dcterms:created>
  <dcterms:modified xsi:type="dcterms:W3CDTF">2021-05-26T06:13:27Z</dcterms:modified>
</cp:coreProperties>
</file>