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4" r:id="rId3"/>
    <p:sldId id="259" r:id="rId4"/>
    <p:sldId id="258" r:id="rId5"/>
    <p:sldId id="260" r:id="rId6"/>
    <p:sldId id="261" r:id="rId7"/>
    <p:sldId id="262" r:id="rId8"/>
    <p:sldId id="265" r:id="rId9"/>
    <p:sldId id="266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264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41202-BE7D-44A7-8537-9EF80A0AFA53}" type="datetimeFigureOut">
              <a:rPr lang="ru-RU" smtClean="0"/>
              <a:t>15.03.2021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579C9-BEE0-48A8-9CAA-8E4378986ECE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35454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41202-BE7D-44A7-8537-9EF80A0AFA53}" type="datetimeFigureOut">
              <a:rPr lang="ru-RU" smtClean="0"/>
              <a:t>15.03.2021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579C9-BEE0-48A8-9CAA-8E4378986E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68682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41202-BE7D-44A7-8537-9EF80A0AFA53}" type="datetimeFigureOut">
              <a:rPr lang="ru-RU" smtClean="0"/>
              <a:t>15.03.2021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579C9-BEE0-48A8-9CAA-8E4378986E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7154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41202-BE7D-44A7-8537-9EF80A0AFA53}" type="datetimeFigureOut">
              <a:rPr lang="ru-RU" smtClean="0"/>
              <a:t>15.03.2021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579C9-BEE0-48A8-9CAA-8E4378986ECE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905863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41202-BE7D-44A7-8537-9EF80A0AFA53}" type="datetimeFigureOut">
              <a:rPr lang="ru-RU" smtClean="0"/>
              <a:t>15.03.2021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579C9-BEE0-48A8-9CAA-8E4378986E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87499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41202-BE7D-44A7-8537-9EF80A0AFA53}" type="datetimeFigureOut">
              <a:rPr lang="ru-RU" smtClean="0"/>
              <a:t>15.03.2021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579C9-BEE0-48A8-9CAA-8E4378986ECE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193673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41202-BE7D-44A7-8537-9EF80A0AFA53}" type="datetimeFigureOut">
              <a:rPr lang="ru-RU" smtClean="0"/>
              <a:t>15.03.2021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579C9-BEE0-48A8-9CAA-8E4378986E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83907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41202-BE7D-44A7-8537-9EF80A0AFA53}" type="datetimeFigureOut">
              <a:rPr lang="ru-RU" smtClean="0"/>
              <a:t>15.03.2021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579C9-BEE0-48A8-9CAA-8E4378986E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50702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41202-BE7D-44A7-8537-9EF80A0AFA53}" type="datetimeFigureOut">
              <a:rPr lang="ru-RU" smtClean="0"/>
              <a:t>15.03.2021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579C9-BEE0-48A8-9CAA-8E4378986E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65668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41202-BE7D-44A7-8537-9EF80A0AFA53}" type="datetimeFigureOut">
              <a:rPr lang="ru-RU" smtClean="0"/>
              <a:t>15.03.2021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579C9-BEE0-48A8-9CAA-8E4378986E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91083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41202-BE7D-44A7-8537-9EF80A0AFA53}" type="datetimeFigureOut">
              <a:rPr lang="ru-RU" smtClean="0"/>
              <a:t>15.03.2021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579C9-BEE0-48A8-9CAA-8E4378986E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94353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41202-BE7D-44A7-8537-9EF80A0AFA53}" type="datetimeFigureOut">
              <a:rPr lang="ru-RU" smtClean="0"/>
              <a:t>15.03.2021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579C9-BEE0-48A8-9CAA-8E4378986E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24484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41202-BE7D-44A7-8537-9EF80A0AFA53}" type="datetimeFigureOut">
              <a:rPr lang="ru-RU" smtClean="0"/>
              <a:t>15.03.2021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579C9-BEE0-48A8-9CAA-8E4378986E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22304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41202-BE7D-44A7-8537-9EF80A0AFA53}" type="datetimeFigureOut">
              <a:rPr lang="ru-RU" smtClean="0"/>
              <a:t>15.03.2021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579C9-BEE0-48A8-9CAA-8E4378986E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98065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41202-BE7D-44A7-8537-9EF80A0AFA53}" type="datetimeFigureOut">
              <a:rPr lang="ru-RU" smtClean="0"/>
              <a:t>15.03.2021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579C9-BEE0-48A8-9CAA-8E4378986E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73176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41202-BE7D-44A7-8537-9EF80A0AFA53}" type="datetimeFigureOut">
              <a:rPr lang="ru-RU" smtClean="0"/>
              <a:t>15.03.2021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579C9-BEE0-48A8-9CAA-8E4378986E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73678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41202-BE7D-44A7-8537-9EF80A0AFA53}" type="datetimeFigureOut">
              <a:rPr lang="ru-RU" smtClean="0"/>
              <a:t>15.03.2021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579C9-BEE0-48A8-9CAA-8E4378986E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18200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36941202-BE7D-44A7-8537-9EF80A0AFA53}" type="datetimeFigureOut">
              <a:rPr lang="ru-RU" smtClean="0"/>
              <a:t>15.03.2021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91579C9-BEE0-48A8-9CAA-8E4378986E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348048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196503" y="933855"/>
            <a:ext cx="10282136" cy="49577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tabLst>
                <a:tab pos="3284220" algn="l"/>
              </a:tabLst>
            </a:pPr>
            <a:r>
              <a:rPr lang="ru-RU" sz="440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 вариант                           </a:t>
            </a: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3284220" algn="l"/>
              </a:tabLst>
            </a:pPr>
            <a:r>
              <a:rPr lang="ru-RU" sz="440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974 + Х = 5101           6035 – Х = 5041</a:t>
            </a: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3284220" algn="l"/>
              </a:tabLst>
            </a:pPr>
            <a:r>
              <a:rPr lang="ru-RU" sz="44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44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Х=  5101 – 974           Х = 6035 - 5041</a:t>
            </a: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3284220" algn="l"/>
              </a:tabLst>
            </a:pPr>
            <a:r>
              <a:rPr lang="ru-RU" sz="44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Х= 4127                       Х = 994 </a:t>
            </a:r>
            <a:r>
              <a:rPr lang="ru-RU" sz="440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</a:t>
            </a: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3284220" algn="l"/>
              </a:tabLst>
            </a:pPr>
            <a:r>
              <a:rPr lang="ru-RU" sz="440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974 + 4127 = 5101      6035 – 994 = 5041</a:t>
            </a: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3284220" algn="l"/>
              </a:tabLst>
            </a:pPr>
            <a:r>
              <a:rPr lang="ru-RU" sz="44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5101 = 5101                   5041 = 5041</a:t>
            </a:r>
            <a:endParaRPr lang="ru-RU" sz="44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3358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196503" y="933855"/>
            <a:ext cx="10282136" cy="4952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tabLst>
                <a:tab pos="3284220" algn="l"/>
              </a:tabLst>
            </a:pPr>
            <a:r>
              <a:rPr lang="ru-RU" sz="440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 вариант                           </a:t>
            </a: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3284220" algn="l"/>
              </a:tabLst>
            </a:pPr>
            <a:r>
              <a:rPr lang="ru-RU" sz="440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Х + 145= 4002                  975 – Х = 875</a:t>
            </a: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3284220" algn="l"/>
              </a:tabLst>
            </a:pPr>
            <a:r>
              <a:rPr lang="ru-RU" sz="44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Х= 4002 – 145                   Х= 975 -875</a:t>
            </a: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3284220" algn="l"/>
              </a:tabLst>
            </a:pPr>
            <a:r>
              <a:rPr lang="ru-RU" sz="440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 =3857                              Х= 100</a:t>
            </a: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3284220" algn="l"/>
              </a:tabLst>
            </a:pPr>
            <a:r>
              <a:rPr lang="ru-RU" sz="44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3857+145=4002                 975 – 100= 875</a:t>
            </a: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3284220" algn="l"/>
              </a:tabLst>
            </a:pPr>
            <a:r>
              <a:rPr lang="ru-RU" sz="440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4002 =4002                           875 = 875</a:t>
            </a:r>
            <a:endParaRPr lang="ru-RU" sz="44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4384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978473" y="2075155"/>
            <a:ext cx="7264233" cy="1627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00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Блиц -опрос</a:t>
            </a:r>
            <a:endParaRPr lang="ru-RU" sz="10000" b="1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9092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4867" y="-8946"/>
            <a:ext cx="12191999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451331" y="764829"/>
            <a:ext cx="10068224" cy="6851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Как называются числа при сложении? </a:t>
            </a:r>
            <a:endParaRPr lang="ru-RU" sz="36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395814" y="2630280"/>
            <a:ext cx="344023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Слагаемое </a:t>
            </a:r>
            <a:r>
              <a:rPr lang="ru-RU" sz="4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584454" y="2732816"/>
            <a:ext cx="53572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99111" y="2681548"/>
            <a:ext cx="328634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Слагаемое 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641217" y="2681031"/>
            <a:ext cx="205652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Сумма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193871" y="2732816"/>
            <a:ext cx="53251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endParaRPr lang="ru-RU" sz="4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5068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451331" y="764829"/>
            <a:ext cx="10068224" cy="6851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Как называются числа при вычитании? </a:t>
            </a:r>
            <a:endParaRPr lang="ru-RU" sz="36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27923" y="2671806"/>
            <a:ext cx="435792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Уменьшаемое </a:t>
            </a:r>
            <a:r>
              <a:rPr lang="ru-RU" sz="48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48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584454" y="2732816"/>
            <a:ext cx="54373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99111" y="2681548"/>
            <a:ext cx="381482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Вычитаемое</a:t>
            </a:r>
            <a:r>
              <a:rPr lang="ru-RU" sz="4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9263261" y="2680276"/>
            <a:ext cx="267893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Разность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730743" y="2750712"/>
            <a:ext cx="53251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endParaRPr lang="ru-RU" sz="4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7728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818218" y="2131716"/>
            <a:ext cx="10068224" cy="14436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8800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Устный счёт</a:t>
            </a:r>
            <a:endParaRPr lang="ru-RU" sz="8800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4842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818218" y="2131716"/>
            <a:ext cx="10068224" cy="14436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8800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ятно 1 3"/>
          <p:cNvSpPr/>
          <p:nvPr/>
        </p:nvSpPr>
        <p:spPr>
          <a:xfrm>
            <a:off x="791852" y="602217"/>
            <a:ext cx="4392890" cy="2809188"/>
          </a:xfrm>
          <a:prstGeom prst="irregularSeal1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ятно 1 4"/>
          <p:cNvSpPr/>
          <p:nvPr/>
        </p:nvSpPr>
        <p:spPr>
          <a:xfrm>
            <a:off x="6622331" y="489881"/>
            <a:ext cx="4392890" cy="2809188"/>
          </a:xfrm>
          <a:prstGeom prst="irregularSeal1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ятно 1 5"/>
          <p:cNvSpPr/>
          <p:nvPr/>
        </p:nvSpPr>
        <p:spPr>
          <a:xfrm>
            <a:off x="2490445" y="3186732"/>
            <a:ext cx="4392890" cy="2809188"/>
          </a:xfrm>
          <a:prstGeom prst="irregularSeal1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ятно 1 6"/>
          <p:cNvSpPr/>
          <p:nvPr/>
        </p:nvSpPr>
        <p:spPr>
          <a:xfrm>
            <a:off x="7148662" y="3203703"/>
            <a:ext cx="4392890" cy="2809188"/>
          </a:xfrm>
          <a:prstGeom prst="irregularSeal1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673532" y="1516215"/>
            <a:ext cx="282000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360 + 105 = </a:t>
            </a:r>
            <a:endParaRPr lang="ru-RU" sz="4000" b="1" dirty="0">
              <a:solidFill>
                <a:schemeClr val="bg1"/>
              </a:solidFill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0318713"/>
              </p:ext>
            </p:extLst>
          </p:nvPr>
        </p:nvGraphicFramePr>
        <p:xfrm>
          <a:off x="2313080" y="1543955"/>
          <a:ext cx="1540905" cy="64484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40905"/>
              </a:tblGrid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465</a:t>
                      </a:r>
                      <a:endParaRPr lang="ru-RU" sz="40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4300" marR="11430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7438790" y="1423830"/>
            <a:ext cx="294824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1000</a:t>
            </a:r>
            <a:r>
              <a:rPr lang="ru-RU" sz="4000" b="1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+700 = 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021381" y="1447035"/>
            <a:ext cx="121058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1700</a:t>
            </a:r>
            <a:endParaRPr lang="ru-RU" sz="4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515130" y="4154829"/>
            <a:ext cx="244329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600-200 = 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937924" y="4154829"/>
            <a:ext cx="95410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00</a:t>
            </a:r>
            <a:endParaRPr lang="ru-RU" sz="4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8201829" y="4006955"/>
            <a:ext cx="218681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850</a:t>
            </a:r>
            <a:r>
              <a:rPr lang="ru-RU" sz="4000" b="1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-50 = 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8596978" y="3985660"/>
            <a:ext cx="95410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ru-RU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00</a:t>
            </a:r>
            <a:endParaRPr lang="ru-RU" sz="4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2134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  <p:bldP spid="10" grpId="0"/>
      <p:bldP spid="10" grpId="1"/>
      <p:bldP spid="10" grpId="2"/>
      <p:bldP spid="11" grpId="0"/>
      <p:bldP spid="12" grpId="0"/>
      <p:bldP spid="13" grpId="0"/>
      <p:bldP spid="14" grpId="0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972765" y="690663"/>
            <a:ext cx="9445557" cy="46444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44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Задача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4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бочке было несколько литров воды, после добавили </a:t>
            </a:r>
            <a:r>
              <a:rPr lang="ru-RU" sz="4400" dirty="0" err="1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ёще</a:t>
            </a:r>
            <a:r>
              <a:rPr lang="ru-RU" sz="44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53 литра воды. Всего в бочке стало 300 литров воды. Сколько воды было в бочке?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4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Составьте уравнение и решите задачу.</a:t>
            </a:r>
          </a:p>
        </p:txBody>
      </p:sp>
    </p:spTree>
    <p:extLst>
      <p:ext uri="{BB962C8B-B14F-4D97-AF65-F5344CB8AC3E}">
        <p14:creationId xmlns:p14="http://schemas.microsoft.com/office/powerpoint/2010/main" val="3873224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26" y="0"/>
            <a:ext cx="12191999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972766" y="690662"/>
            <a:ext cx="10311320" cy="41251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4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Краткая запись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4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Было – х литров воды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4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Добавили – 53 литра воды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4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Стало – 300 литров воды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4400" dirty="0" smtClean="0">
              <a:solidFill>
                <a:srgbClr val="FF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3780" y="3206480"/>
            <a:ext cx="285750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7023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Сектор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954</TotalTime>
  <Words>187</Words>
  <Application>Microsoft Office PowerPoint</Application>
  <PresentationFormat>Широкоэкранный</PresentationFormat>
  <Paragraphs>42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Calibri</vt:lpstr>
      <vt:lpstr>Century Gothic</vt:lpstr>
      <vt:lpstr>Times New Roman</vt:lpstr>
      <vt:lpstr>Wingdings 3</vt:lpstr>
      <vt:lpstr>Сектор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Каюк Анатолий</dc:creator>
  <cp:lastModifiedBy>Каюк Анатолий</cp:lastModifiedBy>
  <cp:revision>10</cp:revision>
  <dcterms:created xsi:type="dcterms:W3CDTF">2021-03-15T11:27:33Z</dcterms:created>
  <dcterms:modified xsi:type="dcterms:W3CDTF">2021-03-16T03:22:25Z</dcterms:modified>
</cp:coreProperties>
</file>