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63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02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4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2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5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3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5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7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1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7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jpe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11" Type="http://schemas.microsoft.com/office/2007/relationships/hdphoto" Target="../media/hdphoto3.wdp"/><Relationship Id="rId5" Type="http://schemas.openxmlformats.org/officeDocument/2006/relationships/image" Target="../media/image3.jpeg"/><Relationship Id="rId15" Type="http://schemas.openxmlformats.org/officeDocument/2006/relationships/image" Target="../media/image7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microsoft.com/office/2007/relationships/hdphoto" Target="../media/hdphoto2.wdp"/><Relationship Id="rId1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545910" y="12879"/>
            <a:ext cx="8189185" cy="144749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none" lIns="90004" tIns="46798" rIns="90004" bIns="46798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Государственное бюджетное дошкольное </a:t>
            </a:r>
            <a:r>
              <a:rPr lang="ru-RU" sz="1600" b="0" i="0" u="none" strike="noStrike" kern="1200" cap="none" spc="0" baseline="0" dirty="0" smtClean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образовательное  </a:t>
            </a:r>
            <a:r>
              <a:rPr lang="ru-RU" sz="1600" b="0" i="0" u="none" strike="noStrike" kern="1200" cap="none" spc="0" baseline="0" dirty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учреждение </a:t>
            </a:r>
            <a:endParaRPr lang="ru-RU" sz="1600" b="0" i="0" u="none" strike="noStrike" kern="1200" cap="none" spc="0" baseline="0" dirty="0" smtClean="0">
              <a:solidFill>
                <a:srgbClr val="C00000"/>
              </a:solidFill>
              <a:uFillTx/>
              <a:latin typeface="Times New Roman" panose="02020603050405020304" pitchFamily="18" charset="0"/>
              <a:ea typeface="Microsoft YaHei" pitchFamily="2"/>
              <a:cs typeface="Times New Roman" panose="02020603050405020304" pitchFamily="18" charset="0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Детский </a:t>
            </a:r>
            <a:r>
              <a:rPr lang="ru-RU" sz="1600" b="0" i="0" u="none" strike="noStrike" kern="1200" cap="none" spc="0" baseline="0" dirty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сад № 71  общеразвивающего вида </a:t>
            </a:r>
            <a:endParaRPr lang="ru-RU" sz="1600" b="0" i="0" u="none" strike="noStrike" kern="1200" cap="none" spc="0" baseline="0" dirty="0" smtClean="0">
              <a:solidFill>
                <a:srgbClr val="C00000"/>
              </a:solidFill>
              <a:uFillTx/>
              <a:latin typeface="Times New Roman" panose="02020603050405020304" pitchFamily="18" charset="0"/>
              <a:ea typeface="Microsoft YaHei" pitchFamily="2"/>
              <a:cs typeface="Times New Roman" panose="02020603050405020304" pitchFamily="18" charset="0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с </a:t>
            </a:r>
            <a:r>
              <a:rPr lang="ru-RU" sz="1600" b="0" i="0" u="none" strike="noStrike" kern="1200" cap="none" spc="0" baseline="0" dirty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приоритетным  осуществлением  деятельности по </a:t>
            </a:r>
            <a:r>
              <a:rPr lang="ru-RU" sz="1600" b="0" i="0" u="none" strike="noStrike" kern="1200" cap="none" spc="0" baseline="0" dirty="0" smtClean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физическому  </a:t>
            </a:r>
            <a:r>
              <a:rPr lang="ru-RU" sz="1600" b="0" i="0" u="none" strike="noStrike" kern="1200" cap="none" spc="0" baseline="0" dirty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развитию детей </a:t>
            </a:r>
            <a:endParaRPr lang="ru-RU" sz="1600" b="0" i="0" u="none" strike="noStrike" kern="1200" cap="none" spc="0" baseline="0" dirty="0" smtClean="0">
              <a:solidFill>
                <a:srgbClr val="C00000"/>
              </a:solidFill>
              <a:uFillTx/>
              <a:latin typeface="Times New Roman" panose="02020603050405020304" pitchFamily="18" charset="0"/>
              <a:ea typeface="Microsoft YaHei" pitchFamily="2"/>
              <a:cs typeface="Times New Roman" panose="02020603050405020304" pitchFamily="18" charset="0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5" algn="l"/>
                <a:tab pos="898196" algn="l"/>
                <a:tab pos="1347478" algn="l"/>
                <a:tab pos="1796759" algn="l"/>
                <a:tab pos="2246040" algn="l"/>
                <a:tab pos="2695322" algn="l"/>
                <a:tab pos="3144603" algn="l"/>
                <a:tab pos="3593875" algn="l"/>
                <a:tab pos="4043156" algn="l"/>
                <a:tab pos="4492438" algn="l"/>
                <a:tab pos="4941719" algn="l"/>
                <a:tab pos="5391000" algn="l"/>
                <a:tab pos="5840281" algn="l"/>
                <a:tab pos="6289563" algn="l"/>
                <a:tab pos="6738844" algn="l"/>
                <a:tab pos="7188116" algn="l"/>
                <a:tab pos="7637397" algn="l"/>
                <a:tab pos="8086679" algn="l"/>
                <a:tab pos="8535960" algn="l"/>
                <a:tab pos="8985241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600" b="0" i="0" u="none" strike="noStrike" kern="1200" cap="none" spc="0" baseline="0" dirty="0" smtClean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Калининского </a:t>
            </a:r>
            <a:r>
              <a:rPr lang="ru-RU" sz="1600" b="0" i="0" u="none" strike="noStrike" kern="1200" cap="none" spc="0" baseline="0" dirty="0">
                <a:solidFill>
                  <a:srgbClr val="C00000"/>
                </a:solidFill>
                <a:uFillTx/>
                <a:latin typeface="Times New Roman" panose="02020603050405020304" pitchFamily="18" charset="0"/>
                <a:ea typeface="Microsoft YaHei" pitchFamily="2"/>
                <a:cs typeface="Times New Roman" panose="02020603050405020304" pitchFamily="18" charset="0"/>
              </a:rPr>
              <a:t>района  Санкт-Петербурга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0404" y="2063388"/>
            <a:ext cx="6373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Дидактическая </a:t>
            </a:r>
            <a:r>
              <a:rPr lang="ru-RU" sz="3200" b="1" dirty="0" smtClean="0">
                <a:solidFill>
                  <a:srgbClr val="C00000"/>
                </a:solidFill>
              </a:rPr>
              <a:t>игра «Семья»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с использованием </a:t>
            </a:r>
            <a:r>
              <a:rPr lang="ru-RU" sz="3200" b="1" dirty="0" smtClean="0">
                <a:solidFill>
                  <a:srgbClr val="C00000"/>
                </a:solidFill>
              </a:rPr>
              <a:t>ИКТ</a:t>
            </a:r>
            <a:endParaRPr lang="ru-RU" sz="3200" b="1" dirty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(для детей дошкольного возраста)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3731" y="4181475"/>
            <a:ext cx="3200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Презентацию подготовила: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Николаева Ю.А.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260" y="6127829"/>
            <a:ext cx="2797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Санкт-Петербург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2021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6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22852" y="1034416"/>
            <a:ext cx="7757228" cy="4678204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представления о членах семьи;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представления  о трудовых и бытовых обязанностях;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доброжелательного и уважительного отношения к родственникам;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значимости семьи для каждого человека;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гордости за родных людей, за их вклад в развитие общества;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речевых навыков, расширение словарного запаса по теме «Семейные отношения»;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грамотному изъяснению, вежливому общению, умению учитывать интересы окружающих;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доброжелательности, вежливости, готовности помогать близким</a:t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579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-door-be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4098" name="Picture 2" descr="https://krot.info/uploads/posts/2020-01/1579386438_53-1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8258" y="396875"/>
            <a:ext cx="2488615" cy="575806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545" b="9022"/>
          <a:stretch/>
        </p:blipFill>
        <p:spPr bwMode="auto">
          <a:xfrm>
            <a:off x="4219805" y="-680023"/>
            <a:ext cx="3398994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get-pdb/986926/5ec605cd-8326-4935-af2f-aa1c3b021ae2/s1200?webp=false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67000" y1="22527" x2="93875" y2="94066"/>
                        <a14:foregroundMark x1="92750" y1="22967" x2="70375" y2="90330"/>
                        <a14:foregroundMark x1="91625" y1="43626" x2="90750" y2="76923"/>
                        <a14:foregroundMark x1="65125" y1="36154" x2="68500" y2="77143"/>
                        <a14:foregroundMark x1="8125" y1="74066" x2="58000" y2="74286"/>
                        <a14:foregroundMark x1="5375" y1="82527" x2="60000" y2="85385"/>
                        <a14:foregroundMark x1="5625" y1="78681" x2="75250" y2="78462"/>
                        <a14:foregroundMark x1="29250" y1="86923" x2="56625" y2="93626"/>
                        <a14:foregroundMark x1="14875" y1="95385" x2="13750" y2="83516"/>
                        <a14:foregroundMark x1="33000" y1="72198" x2="57500" y2="72418"/>
                        <a14:foregroundMark x1="79500" y1="48681" x2="78625" y2="20330"/>
                        <a14:foregroundMark x1="60875" y1="95604" x2="60875" y2="86703"/>
                        <a14:foregroundMark x1="89875" y1="78791" x2="94625" y2="78242"/>
                        <a14:foregroundMark x1="64750" y1="90879" x2="92375" y2="904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-373487"/>
            <a:ext cx="4568736" cy="684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156101"/>
            <a:ext cx="9144000" cy="690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32730" y="991584"/>
            <a:ext cx="1534827" cy="1446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Кто милее всех на свете?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Кого любят очень дети?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И она как фея</a:t>
            </a:r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прямо!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</a:rPr>
              <a:t>К</a:t>
            </a:r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то всех встретит?  наша…</a:t>
            </a:r>
            <a:endParaRPr lang="ru-RU" sz="1100" dirty="0">
              <a:solidFill>
                <a:srgbClr val="C00000"/>
              </a:solidFill>
            </a:endParaRPr>
          </a:p>
        </p:txBody>
      </p:sp>
      <p:pic>
        <p:nvPicPr>
          <p:cNvPr id="10244" name="Picture 4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299" y="2032851"/>
            <a:ext cx="2464512" cy="44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mdou6.kngcit.ru/images/1909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34620" y="4267067"/>
            <a:ext cx="1215451" cy="261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01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-0.56702 -0.0231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51" y="-11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-door-be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4098" name="Picture 2" descr="https://krot.info/uploads/posts/2020-01/1579386438_53-1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8258" y="396875"/>
            <a:ext cx="2488615" cy="575806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545" b="9022"/>
          <a:stretch/>
        </p:blipFill>
        <p:spPr bwMode="auto">
          <a:xfrm>
            <a:off x="4219805" y="-680023"/>
            <a:ext cx="3398994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get-pdb/986926/5ec605cd-8326-4935-af2f-aa1c3b021ae2/s1200?webp=false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67000" y1="22527" x2="93875" y2="94066"/>
                        <a14:foregroundMark x1="92750" y1="22967" x2="70375" y2="90330"/>
                        <a14:foregroundMark x1="91625" y1="43626" x2="90750" y2="76923"/>
                        <a14:foregroundMark x1="65125" y1="36154" x2="68500" y2="77143"/>
                        <a14:foregroundMark x1="8125" y1="74066" x2="58000" y2="74286"/>
                        <a14:foregroundMark x1="5375" y1="82527" x2="60000" y2="85385"/>
                        <a14:foregroundMark x1="5625" y1="78681" x2="75250" y2="78462"/>
                        <a14:foregroundMark x1="29250" y1="86923" x2="56625" y2="93626"/>
                        <a14:foregroundMark x1="14875" y1="95385" x2="13750" y2="83516"/>
                        <a14:foregroundMark x1="33000" y1="72198" x2="57500" y2="72418"/>
                        <a14:foregroundMark x1="79500" y1="48681" x2="78625" y2="20330"/>
                        <a14:foregroundMark x1="60875" y1="95604" x2="60875" y2="86703"/>
                        <a14:foregroundMark x1="89875" y1="78791" x2="94625" y2="78242"/>
                        <a14:foregroundMark x1="64750" y1="90879" x2="92375" y2="904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-373487"/>
            <a:ext cx="4568736" cy="684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156101"/>
            <a:ext cx="9144000" cy="690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26" r="2470" b="9022"/>
          <a:stretch/>
        </p:blipFill>
        <p:spPr bwMode="auto">
          <a:xfrm>
            <a:off x="4475737" y="-691558"/>
            <a:ext cx="4559121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32730" y="991584"/>
            <a:ext cx="1534827" cy="1785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«Кто прячется за дверью?» </a:t>
            </a: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Он трудился не от скуки,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У него в мозолях руки,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А теперь он стар и сед-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Мой родной, любимый</a:t>
            </a:r>
            <a:endParaRPr lang="ru-RU" sz="1100" dirty="0">
              <a:solidFill>
                <a:srgbClr val="C00000"/>
              </a:solidFill>
            </a:endParaRPr>
          </a:p>
        </p:txBody>
      </p:sp>
      <p:pic>
        <p:nvPicPr>
          <p:cNvPr id="16" name="Picture 4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604" y="2191290"/>
            <a:ext cx="2464512" cy="44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7.hotpng.com/preview/609/318/378/grandfather-clip-art-other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25" b="100000" l="560" r="97948">
                        <a14:foregroundMark x1="27425" y1="12625" x2="28918" y2="15875"/>
                        <a14:foregroundMark x1="70336" y1="11875" x2="72948" y2="14750"/>
                        <a14:foregroundMark x1="58209" y1="17625" x2="60075" y2="20500"/>
                        <a14:foregroundMark x1="40299" y1="17250" x2="38619" y2="20250"/>
                        <a14:foregroundMark x1="42537" y1="26000" x2="59515" y2="26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47" y="2485624"/>
            <a:ext cx="2130952" cy="367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mdou6.kngcit.ru/images/1909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34620" y="4267067"/>
            <a:ext cx="1215451" cy="261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48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-0.56059 0.06111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8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-door-be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4098" name="Picture 2" descr="https://krot.info/uploads/posts/2020-01/1579386438_53-1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8258" y="396875"/>
            <a:ext cx="2488615" cy="575806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545" b="9022"/>
          <a:stretch/>
        </p:blipFill>
        <p:spPr bwMode="auto">
          <a:xfrm>
            <a:off x="4219805" y="-680023"/>
            <a:ext cx="3398994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get-pdb/986926/5ec605cd-8326-4935-af2f-aa1c3b021ae2/s1200?webp=false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67000" y1="22527" x2="93875" y2="94066"/>
                        <a14:foregroundMark x1="92750" y1="22967" x2="70375" y2="90330"/>
                        <a14:foregroundMark x1="91625" y1="43626" x2="90750" y2="76923"/>
                        <a14:foregroundMark x1="65125" y1="36154" x2="68500" y2="77143"/>
                        <a14:foregroundMark x1="8125" y1="74066" x2="58000" y2="74286"/>
                        <a14:foregroundMark x1="5375" y1="82527" x2="60000" y2="85385"/>
                        <a14:foregroundMark x1="5625" y1="78681" x2="75250" y2="78462"/>
                        <a14:foregroundMark x1="29250" y1="86923" x2="56625" y2="93626"/>
                        <a14:foregroundMark x1="14875" y1="95385" x2="13750" y2="83516"/>
                        <a14:foregroundMark x1="33000" y1="72198" x2="57500" y2="72418"/>
                        <a14:foregroundMark x1="79500" y1="48681" x2="78625" y2="20330"/>
                        <a14:foregroundMark x1="60875" y1="95604" x2="60875" y2="86703"/>
                        <a14:foregroundMark x1="89875" y1="78791" x2="94625" y2="78242"/>
                        <a14:foregroundMark x1="64750" y1="90879" x2="92375" y2="904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-373487"/>
            <a:ext cx="4568736" cy="684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156101"/>
            <a:ext cx="9144000" cy="690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26" r="2470" b="9022"/>
          <a:stretch/>
        </p:blipFill>
        <p:spPr bwMode="auto">
          <a:xfrm>
            <a:off x="4475737" y="-691558"/>
            <a:ext cx="4559121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7.hotpng.com/preview/609/318/378/grandfather-clip-art-other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625" b="100000" l="560" r="97948">
                        <a14:foregroundMark x1="27425" y1="12625" x2="28918" y2="15875"/>
                        <a14:foregroundMark x1="70336" y1="11875" x2="72948" y2="14750"/>
                        <a14:foregroundMark x1="58209" y1="17625" x2="60075" y2="20500"/>
                        <a14:foregroundMark x1="40299" y1="17250" x2="38619" y2="20250"/>
                        <a14:foregroundMark x1="42537" y1="26000" x2="59515" y2="26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49" y="2665927"/>
            <a:ext cx="2130952" cy="36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32730" y="991584"/>
            <a:ext cx="1534827" cy="11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«Кто прячется за дверью?» </a:t>
            </a: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Кто любить не устает,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пироги для нас  печет,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Вкусные оладушки?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Это наша…</a:t>
            </a:r>
            <a:endParaRPr lang="ru-RU" sz="1100" dirty="0">
              <a:solidFill>
                <a:srgbClr val="C00000"/>
              </a:solidFill>
            </a:endParaRPr>
          </a:p>
        </p:txBody>
      </p:sp>
      <p:pic>
        <p:nvPicPr>
          <p:cNvPr id="12" name="Picture 4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604" y="2191290"/>
            <a:ext cx="2464512" cy="44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cdn1.vectorstock.com/i/1000x1000/19/40/an-old-woman-with-a-cane-vector-2031940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89259" l="27143" r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54" r="23956" b="9284"/>
          <a:stretch/>
        </p:blipFill>
        <p:spPr bwMode="auto">
          <a:xfrm>
            <a:off x="5457372" y="2665927"/>
            <a:ext cx="1364866" cy="348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s://mdou6.kngcit.ru/images/1909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34620" y="4267067"/>
            <a:ext cx="1215451" cy="261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866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-0.45729 0.0375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65" y="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</TotalTime>
  <Words>196</Words>
  <Application>Microsoft Office PowerPoint</Application>
  <PresentationFormat>Экран (4:3)</PresentationFormat>
  <Paragraphs>35</Paragraphs>
  <Slides>5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Microsoft YaHei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59</cp:revision>
  <dcterms:created xsi:type="dcterms:W3CDTF">2020-10-18T07:59:49Z</dcterms:created>
  <dcterms:modified xsi:type="dcterms:W3CDTF">2021-05-26T11:59:11Z</dcterms:modified>
</cp:coreProperties>
</file>