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02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4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2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5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0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3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5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91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73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1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57B3B-7C48-4A4A-A038-47A4864C221B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3738A-6559-489D-8F4D-0E8B5F5C1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87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4.wdp"/><Relationship Id="rId3" Type="http://schemas.openxmlformats.org/officeDocument/2006/relationships/slideLayout" Target="../slideLayouts/slideLayout7.xml"/><Relationship Id="rId7" Type="http://schemas.microsoft.com/office/2007/relationships/hdphoto" Target="../media/hdphoto1.wdp"/><Relationship Id="rId12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microsoft.com/office/2007/relationships/hdphoto" Target="../media/hdphoto3.wdp"/><Relationship Id="rId5" Type="http://schemas.openxmlformats.org/officeDocument/2006/relationships/image" Target="../media/image2.jpeg"/><Relationship Id="rId1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microsoft.com/office/2007/relationships/hdphoto" Target="../media/hdphoto2.wdp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1-door-be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  <p:pic>
        <p:nvPicPr>
          <p:cNvPr id="4098" name="Picture 2" descr="https://krot.info/uploads/posts/2020-01/1579386438_53-1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6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8258" y="396875"/>
            <a:ext cx="2488615" cy="575806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545" b="9022"/>
          <a:stretch/>
        </p:blipFill>
        <p:spPr bwMode="auto">
          <a:xfrm>
            <a:off x="4219805" y="-680023"/>
            <a:ext cx="3398994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156101"/>
            <a:ext cx="9144000" cy="6903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https://img.pixers.pics/pho_wat(s3:700/FO/63/19/89/48/700_FO63198948_5fbd2c816df69ce23395d889c50ca87c.jpg,700,700,cms:2018/10/5bd1b6b8d04b8_220x50-watermark.png,over,480,650,jpg)/stickers-ouvrir-la-porte-jaune.jp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14" b="90000" l="0" r="99286">
                        <a14:foregroundMark x1="45143" y1="81000" x2="45143" y2="13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26" r="2470" b="9022"/>
          <a:stretch/>
        </p:blipFill>
        <p:spPr bwMode="auto">
          <a:xfrm>
            <a:off x="4475737" y="-691558"/>
            <a:ext cx="4559121" cy="74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c7.hotpng.com/preview/609/318/378/grandfather-clip-art-other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25" b="100000" l="560" r="97948">
                        <a14:foregroundMark x1="27425" y1="12625" x2="28918" y2="15875"/>
                        <a14:foregroundMark x1="70336" y1="11875" x2="72948" y2="14750"/>
                        <a14:foregroundMark x1="58209" y1="17625" x2="60075" y2="20500"/>
                        <a14:foregroundMark x1="40299" y1="17250" x2="38619" y2="20250"/>
                        <a14:foregroundMark x1="42537" y1="26000" x2="59515" y2="26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049" y="2640169"/>
            <a:ext cx="2130952" cy="368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32730" y="991584"/>
            <a:ext cx="1534827" cy="22929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100" b="1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«Кто прячется за дверью?» </a:t>
            </a: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Кто не в шутку, а всерьез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Нас забить научит –гвоздь?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Кто научит смелым быть?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С велика, упав, не ныть?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И коленку, расцарапав,</a:t>
            </a:r>
            <a:endParaRPr lang="ru-RU" sz="1100" b="0" i="0" dirty="0" smtClean="0"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  <a:p>
            <a:pPr algn="ctr"/>
            <a:r>
              <a:rPr lang="ru-RU" sz="1100" b="0" i="0" u="none" strike="noStrike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Не реветь? Конечно…</a:t>
            </a:r>
            <a:endParaRPr lang="ru-RU" sz="1100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cdn1.vectorstock.com/i/1000x1000/19/40/an-old-woman-with-a-cane-vector-2031940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89259" l="27143" r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54" r="23956" b="9284"/>
          <a:stretch/>
        </p:blipFill>
        <p:spPr bwMode="auto">
          <a:xfrm>
            <a:off x="1438880" y="3065173"/>
            <a:ext cx="1364866" cy="348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avatars.mds.yandex.net/get-pdb/214107/9874f9a8-55d6-41c3-904b-474b68a1c553/s1200?webp=false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64" b="97817" l="34154" r="78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46" t="1907" r="21178"/>
          <a:stretch/>
        </p:blipFill>
        <p:spPr bwMode="auto">
          <a:xfrm>
            <a:off x="5261267" y="2099580"/>
            <a:ext cx="1676847" cy="444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ds05.infourok.ru/uploads/ex/06da/0006aa11-3946e0d2/hello_html_318575e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604" y="2191290"/>
            <a:ext cx="2464512" cy="446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mdou6.kngcit.ru/images/1909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34620" y="4267067"/>
            <a:ext cx="1215451" cy="261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99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28906 0.0060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2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42</Words>
  <Application>Microsoft Office PowerPoint</Application>
  <PresentationFormat>Экран (4:3)</PresentationFormat>
  <Paragraphs>7</Paragraphs>
  <Slides>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61</cp:revision>
  <dcterms:created xsi:type="dcterms:W3CDTF">2020-10-18T07:59:49Z</dcterms:created>
  <dcterms:modified xsi:type="dcterms:W3CDTF">2021-05-26T12:02:21Z</dcterms:modified>
</cp:coreProperties>
</file>